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81" r:id="rId4"/>
    <p:sldId id="284" r:id="rId5"/>
    <p:sldId id="293" r:id="rId6"/>
    <p:sldId id="261" r:id="rId7"/>
    <p:sldId id="287" r:id="rId8"/>
    <p:sldId id="289" r:id="rId9"/>
    <p:sldId id="288" r:id="rId10"/>
    <p:sldId id="290" r:id="rId11"/>
    <p:sldId id="285" r:id="rId12"/>
    <p:sldId id="298" r:id="rId13"/>
    <p:sldId id="269" r:id="rId14"/>
    <p:sldId id="258" r:id="rId15"/>
    <p:sldId id="263" r:id="rId16"/>
    <p:sldId id="283" r:id="rId17"/>
    <p:sldId id="309" r:id="rId18"/>
    <p:sldId id="304" r:id="rId19"/>
    <p:sldId id="292" r:id="rId20"/>
    <p:sldId id="259" r:id="rId21"/>
    <p:sldId id="260" r:id="rId22"/>
    <p:sldId id="291" r:id="rId23"/>
    <p:sldId id="262" r:id="rId24"/>
    <p:sldId id="300" r:id="rId25"/>
    <p:sldId id="305" r:id="rId26"/>
    <p:sldId id="271" r:id="rId27"/>
    <p:sldId id="296" r:id="rId28"/>
    <p:sldId id="265" r:id="rId29"/>
    <p:sldId id="311" r:id="rId30"/>
    <p:sldId id="310" r:id="rId31"/>
    <p:sldId id="277" r:id="rId32"/>
    <p:sldId id="279" r:id="rId33"/>
    <p:sldId id="297" r:id="rId34"/>
    <p:sldId id="313" r:id="rId35"/>
  </p:sldIdLst>
  <p:sldSz cx="12192000" cy="6858000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3" autoAdjust="0"/>
    <p:restoredTop sz="89001" autoAdjust="0"/>
  </p:normalViewPr>
  <p:slideViewPr>
    <p:cSldViewPr snapToGrid="0">
      <p:cViewPr varScale="1">
        <p:scale>
          <a:sx n="100" d="100"/>
          <a:sy n="100" d="100"/>
        </p:scale>
        <p:origin x="10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01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477" y="-8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謝文彬" userId="3b23b6b1-bfed-4c24-969f-841e98cae856" providerId="ADAL" clId="{23A6FCA2-B356-43C8-8E86-F6AFC4BFAAFC}"/>
    <pc:docChg chg="delSld">
      <pc:chgData name="謝文彬" userId="3b23b6b1-bfed-4c24-969f-841e98cae856" providerId="ADAL" clId="{23A6FCA2-B356-43C8-8E86-F6AFC4BFAAFC}" dt="2025-05-15T02:44:37.856" v="1" actId="2696"/>
      <pc:docMkLst>
        <pc:docMk/>
      </pc:docMkLst>
      <pc:sldChg chg="del">
        <pc:chgData name="謝文彬" userId="3b23b6b1-bfed-4c24-969f-841e98cae856" providerId="ADAL" clId="{23A6FCA2-B356-43C8-8E86-F6AFC4BFAAFC}" dt="2025-05-15T02:44:37.856" v="1" actId="2696"/>
        <pc:sldMkLst>
          <pc:docMk/>
          <pc:sldMk cId="0" sldId="299"/>
        </pc:sldMkLst>
      </pc:sldChg>
      <pc:sldChg chg="del">
        <pc:chgData name="謝文彬" userId="3b23b6b1-bfed-4c24-969f-841e98cae856" providerId="ADAL" clId="{23A6FCA2-B356-43C8-8E86-F6AFC4BFAAFC}" dt="2025-05-15T02:44:34.913" v="0" actId="2696"/>
        <pc:sldMkLst>
          <pc:docMk/>
          <pc:sldMk cId="1951251848" sldId="312"/>
        </pc:sldMkLst>
      </pc:sldChg>
    </pc:docChg>
  </pc:docChgLst>
  <pc:docChgLst>
    <pc:chgData name="謝文彬" userId="3b23b6b1-bfed-4c24-969f-841e98cae856" providerId="ADAL" clId="{A35E4A93-7EC3-4B94-985F-1CB0AFB95CD5}"/>
    <pc:docChg chg="undo redo custSel modSld sldOrd">
      <pc:chgData name="謝文彬" userId="3b23b6b1-bfed-4c24-969f-841e98cae856" providerId="ADAL" clId="{A35E4A93-7EC3-4B94-985F-1CB0AFB95CD5}" dt="2024-10-25T09:10:50.409" v="947"/>
      <pc:docMkLst>
        <pc:docMk/>
      </pc:docMkLst>
      <pc:sldChg chg="modSp">
        <pc:chgData name="謝文彬" userId="3b23b6b1-bfed-4c24-969f-841e98cae856" providerId="ADAL" clId="{A35E4A93-7EC3-4B94-985F-1CB0AFB95CD5}" dt="2024-10-25T08:31:15.783" v="454" actId="1076"/>
        <pc:sldMkLst>
          <pc:docMk/>
          <pc:sldMk cId="0" sldId="256"/>
        </pc:sldMkLst>
      </pc:sldChg>
      <pc:sldChg chg="addSp delSp modSp mod">
        <pc:chgData name="謝文彬" userId="3b23b6b1-bfed-4c24-969f-841e98cae856" providerId="ADAL" clId="{A35E4A93-7EC3-4B94-985F-1CB0AFB95CD5}" dt="2024-10-25T08:41:13.650" v="556" actId="20577"/>
        <pc:sldMkLst>
          <pc:docMk/>
          <pc:sldMk cId="0" sldId="258"/>
        </pc:sldMkLst>
      </pc:sldChg>
      <pc:sldChg chg="addSp delSp modSp mod">
        <pc:chgData name="謝文彬" userId="3b23b6b1-bfed-4c24-969f-841e98cae856" providerId="ADAL" clId="{A35E4A93-7EC3-4B94-985F-1CB0AFB95CD5}" dt="2024-10-25T08:47:20.662" v="683" actId="20577"/>
        <pc:sldMkLst>
          <pc:docMk/>
          <pc:sldMk cId="0" sldId="259"/>
        </pc:sldMkLst>
      </pc:sldChg>
      <pc:sldChg chg="addSp delSp modSp mod">
        <pc:chgData name="謝文彬" userId="3b23b6b1-bfed-4c24-969f-841e98cae856" providerId="ADAL" clId="{A35E4A93-7EC3-4B94-985F-1CB0AFB95CD5}" dt="2024-10-25T08:47:36.549" v="693" actId="20577"/>
        <pc:sldMkLst>
          <pc:docMk/>
          <pc:sldMk cId="0" sldId="260"/>
        </pc:sldMkLst>
      </pc:sldChg>
      <pc:sldChg chg="modSp mod">
        <pc:chgData name="謝文彬" userId="3b23b6b1-bfed-4c24-969f-841e98cae856" providerId="ADAL" clId="{A35E4A93-7EC3-4B94-985F-1CB0AFB95CD5}" dt="2024-10-25T08:23:44.045" v="415" actId="20577"/>
        <pc:sldMkLst>
          <pc:docMk/>
          <pc:sldMk cId="0" sldId="261"/>
        </pc:sldMkLst>
      </pc:sldChg>
      <pc:sldChg chg="addSp delSp modSp mod">
        <pc:chgData name="謝文彬" userId="3b23b6b1-bfed-4c24-969f-841e98cae856" providerId="ADAL" clId="{A35E4A93-7EC3-4B94-985F-1CB0AFB95CD5}" dt="2024-10-25T08:59:35.225" v="887" actId="20577"/>
        <pc:sldMkLst>
          <pc:docMk/>
          <pc:sldMk cId="0" sldId="262"/>
        </pc:sldMkLst>
      </pc:sldChg>
      <pc:sldChg chg="addSp delSp modSp mod">
        <pc:chgData name="謝文彬" userId="3b23b6b1-bfed-4c24-969f-841e98cae856" providerId="ADAL" clId="{A35E4A93-7EC3-4B94-985F-1CB0AFB95CD5}" dt="2024-10-25T08:41:25.898" v="559"/>
        <pc:sldMkLst>
          <pc:docMk/>
          <pc:sldMk cId="0" sldId="263"/>
        </pc:sldMkLst>
      </pc:sldChg>
      <pc:sldChg chg="modSp mod">
        <pc:chgData name="謝文彬" userId="3b23b6b1-bfed-4c24-969f-841e98cae856" providerId="ADAL" clId="{A35E4A93-7EC3-4B94-985F-1CB0AFB95CD5}" dt="2024-10-25T09:06:25.250" v="918" actId="20577"/>
        <pc:sldMkLst>
          <pc:docMk/>
          <pc:sldMk cId="0" sldId="265"/>
        </pc:sldMkLst>
      </pc:sldChg>
      <pc:sldChg chg="modSp mod">
        <pc:chgData name="謝文彬" userId="3b23b6b1-bfed-4c24-969f-841e98cae856" providerId="ADAL" clId="{A35E4A93-7EC3-4B94-985F-1CB0AFB95CD5}" dt="2024-10-25T08:10:06.323" v="33" actId="20577"/>
        <pc:sldMkLst>
          <pc:docMk/>
          <pc:sldMk cId="0" sldId="270"/>
        </pc:sldMkLst>
      </pc:sldChg>
      <pc:sldChg chg="modSp mod">
        <pc:chgData name="謝文彬" userId="3b23b6b1-bfed-4c24-969f-841e98cae856" providerId="ADAL" clId="{A35E4A93-7EC3-4B94-985F-1CB0AFB95CD5}" dt="2024-10-25T09:03:34.717" v="916" actId="20577"/>
        <pc:sldMkLst>
          <pc:docMk/>
          <pc:sldMk cId="0" sldId="271"/>
        </pc:sldMkLst>
      </pc:sldChg>
      <pc:sldChg chg="modSp mod">
        <pc:chgData name="謝文彬" userId="3b23b6b1-bfed-4c24-969f-841e98cae856" providerId="ADAL" clId="{A35E4A93-7EC3-4B94-985F-1CB0AFB95CD5}" dt="2024-10-25T09:10:50.409" v="947"/>
        <pc:sldMkLst>
          <pc:docMk/>
          <pc:sldMk cId="0" sldId="279"/>
        </pc:sldMkLst>
      </pc:sldChg>
      <pc:sldChg chg="modSp mod">
        <pc:chgData name="謝文彬" userId="3b23b6b1-bfed-4c24-969f-841e98cae856" providerId="ADAL" clId="{A35E4A93-7EC3-4B94-985F-1CB0AFB95CD5}" dt="2024-10-25T08:20:15.326" v="370" actId="20577"/>
        <pc:sldMkLst>
          <pc:docMk/>
          <pc:sldMk cId="0" sldId="284"/>
        </pc:sldMkLst>
      </pc:sldChg>
      <pc:sldChg chg="modSp mod ord">
        <pc:chgData name="謝文彬" userId="3b23b6b1-bfed-4c24-969f-841e98cae856" providerId="ADAL" clId="{A35E4A93-7EC3-4B94-985F-1CB0AFB95CD5}" dt="2024-10-25T08:34:49.611" v="511" actId="20577"/>
        <pc:sldMkLst>
          <pc:docMk/>
          <pc:sldMk cId="0" sldId="285"/>
        </pc:sldMkLst>
      </pc:sldChg>
      <pc:sldChg chg="addSp delSp modSp mod">
        <pc:chgData name="謝文彬" userId="3b23b6b1-bfed-4c24-969f-841e98cae856" providerId="ADAL" clId="{A35E4A93-7EC3-4B94-985F-1CB0AFB95CD5}" dt="2024-10-25T08:30:21.718" v="449" actId="1076"/>
        <pc:sldMkLst>
          <pc:docMk/>
          <pc:sldMk cId="0" sldId="287"/>
        </pc:sldMkLst>
      </pc:sldChg>
      <pc:sldChg chg="modSp mod">
        <pc:chgData name="謝文彬" userId="3b23b6b1-bfed-4c24-969f-841e98cae856" providerId="ADAL" clId="{A35E4A93-7EC3-4B94-985F-1CB0AFB95CD5}" dt="2024-10-25T08:31:57.674" v="455" actId="2710"/>
        <pc:sldMkLst>
          <pc:docMk/>
          <pc:sldMk cId="0" sldId="288"/>
        </pc:sldMkLst>
      </pc:sldChg>
      <pc:sldChg chg="modSp mod">
        <pc:chgData name="謝文彬" userId="3b23b6b1-bfed-4c24-969f-841e98cae856" providerId="ADAL" clId="{A35E4A93-7EC3-4B94-985F-1CB0AFB95CD5}" dt="2024-10-25T08:31:06.698" v="453" actId="403"/>
        <pc:sldMkLst>
          <pc:docMk/>
          <pc:sldMk cId="0" sldId="289"/>
        </pc:sldMkLst>
      </pc:sldChg>
      <pc:sldChg chg="modSp mod">
        <pc:chgData name="謝文彬" userId="3b23b6b1-bfed-4c24-969f-841e98cae856" providerId="ADAL" clId="{A35E4A93-7EC3-4B94-985F-1CB0AFB95CD5}" dt="2024-10-25T08:42:49.094" v="567" actId="1076"/>
        <pc:sldMkLst>
          <pc:docMk/>
          <pc:sldMk cId="0" sldId="290"/>
        </pc:sldMkLst>
      </pc:sldChg>
      <pc:sldChg chg="addSp delSp modSp mod">
        <pc:chgData name="謝文彬" userId="3b23b6b1-bfed-4c24-969f-841e98cae856" providerId="ADAL" clId="{A35E4A93-7EC3-4B94-985F-1CB0AFB95CD5}" dt="2024-10-25T08:48:19.096" v="718" actId="20577"/>
        <pc:sldMkLst>
          <pc:docMk/>
          <pc:sldMk cId="0" sldId="291"/>
        </pc:sldMkLst>
      </pc:sldChg>
      <pc:sldChg chg="modSp mod">
        <pc:chgData name="謝文彬" userId="3b23b6b1-bfed-4c24-969f-841e98cae856" providerId="ADAL" clId="{A35E4A93-7EC3-4B94-985F-1CB0AFB95CD5}" dt="2024-10-25T08:42:22.230" v="565" actId="1076"/>
        <pc:sldMkLst>
          <pc:docMk/>
          <pc:sldMk cId="0" sldId="292"/>
        </pc:sldMkLst>
      </pc:sldChg>
      <pc:sldChg chg="modSp mod">
        <pc:chgData name="謝文彬" userId="3b23b6b1-bfed-4c24-969f-841e98cae856" providerId="ADAL" clId="{A35E4A93-7EC3-4B94-985F-1CB0AFB95CD5}" dt="2024-10-25T08:19:21.586" v="351" actId="20577"/>
        <pc:sldMkLst>
          <pc:docMk/>
          <pc:sldMk cId="0" sldId="293"/>
        </pc:sldMkLst>
      </pc:sldChg>
      <pc:sldChg chg="modSp mod">
        <pc:chgData name="謝文彬" userId="3b23b6b1-bfed-4c24-969f-841e98cae856" providerId="ADAL" clId="{A35E4A93-7EC3-4B94-985F-1CB0AFB95CD5}" dt="2024-10-25T08:33:54.445" v="472"/>
        <pc:sldMkLst>
          <pc:docMk/>
          <pc:sldMk cId="0" sldId="298"/>
        </pc:sldMkLst>
      </pc:sldChg>
      <pc:sldChg chg="mod modShow">
        <pc:chgData name="謝文彬" userId="3b23b6b1-bfed-4c24-969f-841e98cae856" providerId="ADAL" clId="{A35E4A93-7EC3-4B94-985F-1CB0AFB95CD5}" dt="2024-10-25T09:07:01.390" v="919" actId="729"/>
        <pc:sldMkLst>
          <pc:docMk/>
          <pc:sldMk cId="0" sldId="299"/>
        </pc:sldMkLst>
      </pc:sldChg>
      <pc:sldChg chg="modSp">
        <pc:chgData name="謝文彬" userId="3b23b6b1-bfed-4c24-969f-841e98cae856" providerId="ADAL" clId="{A35E4A93-7EC3-4B94-985F-1CB0AFB95CD5}" dt="2024-10-25T09:01:36.393" v="898" actId="14100"/>
        <pc:sldMkLst>
          <pc:docMk/>
          <pc:sldMk cId="0" sldId="300"/>
        </pc:sldMkLst>
      </pc:sldChg>
      <pc:sldChg chg="modSp mod">
        <pc:chgData name="謝文彬" userId="3b23b6b1-bfed-4c24-969f-841e98cae856" providerId="ADAL" clId="{A35E4A93-7EC3-4B94-985F-1CB0AFB95CD5}" dt="2024-10-25T09:07:18.673" v="942" actId="20577"/>
        <pc:sldMkLst>
          <pc:docMk/>
          <pc:sldMk cId="1638747390" sldId="311"/>
        </pc:sldMkLst>
      </pc:sldChg>
      <pc:sldChg chg="mod modShow">
        <pc:chgData name="謝文彬" userId="3b23b6b1-bfed-4c24-969f-841e98cae856" providerId="ADAL" clId="{A35E4A93-7EC3-4B94-985F-1CB0AFB95CD5}" dt="2024-10-25T09:07:44.870" v="943" actId="729"/>
        <pc:sldMkLst>
          <pc:docMk/>
          <pc:sldMk cId="1951251848" sldId="312"/>
        </pc:sldMkLst>
      </pc:sldChg>
    </pc:docChg>
  </pc:docChgLst>
  <pc:docChgLst>
    <pc:chgData name="謝文彬" userId="S::159551@o365.tku.edu.tw::3b23b6b1-bfed-4c24-969f-841e98cae856" providerId="AD" clId="Web-{FA09542A-9FEA-1A5A-B568-0FE66C150BB2}"/>
    <pc:docChg chg="addSld modSld">
      <pc:chgData name="謝文彬" userId="S::159551@o365.tku.edu.tw::3b23b6b1-bfed-4c24-969f-841e98cae856" providerId="AD" clId="Web-{FA09542A-9FEA-1A5A-B568-0FE66C150BB2}" dt="2024-10-29T09:42:35.922" v="21" actId="20577"/>
      <pc:docMkLst>
        <pc:docMk/>
      </pc:docMkLst>
      <pc:sldChg chg="addSp delSp modSp new">
        <pc:chgData name="謝文彬" userId="S::159551@o365.tku.edu.tw::3b23b6b1-bfed-4c24-969f-841e98cae856" providerId="AD" clId="Web-{FA09542A-9FEA-1A5A-B568-0FE66C150BB2}" dt="2024-10-29T09:42:35.922" v="21" actId="20577"/>
        <pc:sldMkLst>
          <pc:docMk/>
          <pc:sldMk cId="3891633852" sldId="313"/>
        </pc:sldMkLst>
      </pc:sldChg>
    </pc:docChg>
  </pc:docChgLst>
  <pc:docChgLst>
    <pc:chgData name="謝文彬" userId="3b23b6b1-bfed-4c24-969f-841e98cae856" providerId="ADAL" clId="{6F3BB44D-49D9-4B45-9D72-07119454090F}"/>
    <pc:docChg chg="modSld">
      <pc:chgData name="謝文彬" userId="3b23b6b1-bfed-4c24-969f-841e98cae856" providerId="ADAL" clId="{6F3BB44D-49D9-4B45-9D72-07119454090F}" dt="2024-10-07T07:36:05.830" v="7" actId="20577"/>
      <pc:docMkLst>
        <pc:docMk/>
      </pc:docMkLst>
      <pc:sldChg chg="modSp mod">
        <pc:chgData name="謝文彬" userId="3b23b6b1-bfed-4c24-969f-841e98cae856" providerId="ADAL" clId="{6F3BB44D-49D9-4B45-9D72-07119454090F}" dt="2024-10-07T07:36:05.830" v="7" actId="20577"/>
        <pc:sldMkLst>
          <pc:docMk/>
          <pc:sldMk cId="0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10AC0-5F97-44F7-AFEC-1956094DAE4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7E03F18-C6D5-4A44-BE87-70A94D237DEC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繳交報名文件至系辦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7E9FBA-5C21-4439-9994-A5CA67584AF1}" type="parTrans" cxnId="{B6DD1511-1DCA-4B75-B166-7DBAD91C7CA3}">
      <dgm:prSet/>
      <dgm:spPr/>
      <dgm:t>
        <a:bodyPr/>
        <a:lstStyle/>
        <a:p>
          <a:endParaRPr lang="zh-TW" altLang="en-US"/>
        </a:p>
      </dgm:t>
    </dgm:pt>
    <dgm:pt modelId="{19B839FA-C43A-4C55-AA9B-99EA8F862D41}" type="sibTrans" cxnId="{B6DD1511-1DCA-4B75-B166-7DBAD91C7CA3}">
      <dgm:prSet/>
      <dgm:spPr/>
      <dgm:t>
        <a:bodyPr/>
        <a:lstStyle/>
        <a:p>
          <a:endParaRPr lang="zh-TW" altLang="en-US"/>
        </a:p>
      </dgm:t>
    </dgm:pt>
    <dgm:pt modelId="{E6DA9448-EC0F-4209-BED5-9ACAE7BBA366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3071B6-39B6-4A3C-8FE2-73ABC402844B}" type="parTrans" cxnId="{3610BFA5-7B42-4947-A8C9-1130AB8B7429}">
      <dgm:prSet/>
      <dgm:spPr/>
      <dgm:t>
        <a:bodyPr/>
        <a:lstStyle/>
        <a:p>
          <a:endParaRPr lang="zh-TW" altLang="en-US"/>
        </a:p>
      </dgm:t>
    </dgm:pt>
    <dgm:pt modelId="{105D0D80-9395-4EC2-8AF2-61FDA288796D}" type="sibTrans" cxnId="{3610BFA5-7B42-4947-A8C9-1130AB8B7429}">
      <dgm:prSet/>
      <dgm:spPr/>
      <dgm:t>
        <a:bodyPr/>
        <a:lstStyle/>
        <a:p>
          <a:endParaRPr lang="zh-TW" altLang="en-US"/>
        </a:p>
      </dgm:t>
    </dgm:pt>
    <dgm:pt modelId="{A03B95FB-3555-4B87-AC1F-A533712569D7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公告錄取名單</a:t>
          </a:r>
        </a:p>
      </dgm:t>
    </dgm:pt>
    <dgm:pt modelId="{8EF54295-6126-49B0-9774-49CEB84B36E1}" type="parTrans" cxnId="{4EB494C3-4AEF-4E76-BBC6-70E817ED2FF6}">
      <dgm:prSet/>
      <dgm:spPr/>
      <dgm:t>
        <a:bodyPr/>
        <a:lstStyle/>
        <a:p>
          <a:endParaRPr lang="zh-TW" altLang="en-US"/>
        </a:p>
      </dgm:t>
    </dgm:pt>
    <dgm:pt modelId="{A23E2974-199D-48B3-B0D4-F1D51B8C7536}" type="sibTrans" cxnId="{4EB494C3-4AEF-4E76-BBC6-70E817ED2FF6}">
      <dgm:prSet/>
      <dgm:spPr/>
      <dgm:t>
        <a:bodyPr/>
        <a:lstStyle/>
        <a:p>
          <a:endParaRPr lang="zh-TW" altLang="en-US"/>
        </a:p>
      </dgm:t>
    </dgm:pt>
    <dgm:pt modelId="{B22BD60C-4ADC-410B-B487-AB4DF558A785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與所屬系所溝通學分抵免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07EDB5-3D1E-456F-9882-34099F77AAA1}" type="parTrans" cxnId="{38727920-8347-4F08-AC43-FDA5468EEE5B}">
      <dgm:prSet/>
      <dgm:spPr/>
      <dgm:t>
        <a:bodyPr/>
        <a:lstStyle/>
        <a:p>
          <a:endParaRPr lang="zh-TW" altLang="en-US"/>
        </a:p>
      </dgm:t>
    </dgm:pt>
    <dgm:pt modelId="{AC3C08DD-51C3-439C-BA28-DDD7EB5ACC01}" type="sibTrans" cxnId="{38727920-8347-4F08-AC43-FDA5468EEE5B}">
      <dgm:prSet/>
      <dgm:spPr/>
      <dgm:t>
        <a:bodyPr/>
        <a:lstStyle/>
        <a:p>
          <a:endParaRPr lang="zh-TW" altLang="en-US"/>
        </a:p>
      </dgm:t>
    </dgm:pt>
    <dgm:pt modelId="{2E32CEE3-E0DC-41AC-B961-AD4B6B04AF10}">
      <dgm:prSet custT="1"/>
      <dgm:spPr/>
      <dgm:t>
        <a:bodyPr/>
        <a:lstStyle/>
        <a:p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國際處提名至交換學校、學生繳交申請文件</a:t>
          </a:r>
          <a:endParaRPr lang="en-US" altLang="zh-TW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95C742-E512-4D3E-841F-09964302B0EB}" type="parTrans" cxnId="{46914C3C-E8B4-476E-A6F5-CCDCE59269E6}">
      <dgm:prSet/>
      <dgm:spPr/>
      <dgm:t>
        <a:bodyPr/>
        <a:lstStyle/>
        <a:p>
          <a:endParaRPr lang="zh-TW" altLang="en-US"/>
        </a:p>
      </dgm:t>
    </dgm:pt>
    <dgm:pt modelId="{83FB6CD2-9CFF-49FE-90C8-67085FE5C0AC}" type="sibTrans" cxnId="{46914C3C-E8B4-476E-A6F5-CCDCE59269E6}">
      <dgm:prSet/>
      <dgm:spPr/>
      <dgm:t>
        <a:bodyPr/>
        <a:lstStyle/>
        <a:p>
          <a:endParaRPr lang="zh-TW" altLang="en-US"/>
        </a:p>
      </dgm:t>
    </dgm:pt>
    <dgm:pt modelId="{E5961EBE-6F9E-478C-86B7-5CBDDD364839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辦理出境       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（包含役男出國作業）</a:t>
          </a:r>
        </a:p>
      </dgm:t>
    </dgm:pt>
    <dgm:pt modelId="{CFE179F8-D89F-4245-9225-149C696B9342}" type="parTrans" cxnId="{D8C4282C-B5FC-4F63-9CA0-C7D472E223A8}">
      <dgm:prSet/>
      <dgm:spPr/>
      <dgm:t>
        <a:bodyPr/>
        <a:lstStyle/>
        <a:p>
          <a:endParaRPr lang="zh-TW" altLang="en-US"/>
        </a:p>
      </dgm:t>
    </dgm:pt>
    <dgm:pt modelId="{0C2F9D86-91D5-4E2F-9114-188E91DC1D20}" type="sibTrans" cxnId="{D8C4282C-B5FC-4F63-9CA0-C7D472E223A8}">
      <dgm:prSet/>
      <dgm:spPr/>
      <dgm:t>
        <a:bodyPr/>
        <a:lstStyle/>
        <a:p>
          <a:endParaRPr lang="zh-TW" altLang="en-US"/>
        </a:p>
      </dgm:t>
    </dgm:pt>
    <dgm:pt modelId="{72F56328-DE42-49A6-84C5-7B59CA06BAE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出發至            姊妹校報到</a:t>
          </a:r>
        </a:p>
      </dgm:t>
    </dgm:pt>
    <dgm:pt modelId="{C3EBEFDB-B5F2-4CA4-A4EA-5848534231E3}" type="parTrans" cxnId="{FF3C5EC0-DAC9-4140-95B0-CDC3D68EB6C0}">
      <dgm:prSet/>
      <dgm:spPr/>
      <dgm:t>
        <a:bodyPr/>
        <a:lstStyle/>
        <a:p>
          <a:endParaRPr lang="zh-TW" altLang="en-US"/>
        </a:p>
      </dgm:t>
    </dgm:pt>
    <dgm:pt modelId="{FE006231-75D3-4802-80BF-2DBA7832D3FB}" type="sibTrans" cxnId="{FF3C5EC0-DAC9-4140-95B0-CDC3D68EB6C0}">
      <dgm:prSet/>
      <dgm:spPr/>
      <dgm:t>
        <a:bodyPr/>
        <a:lstStyle/>
        <a:p>
          <a:endParaRPr lang="zh-TW" altLang="en-US"/>
        </a:p>
      </dgm:t>
    </dgm:pt>
    <dgm:pt modelId="{608B2B34-86DF-4EF9-B5C8-0A85EF2597B8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報名文件準備</a:t>
          </a:r>
        </a:p>
      </dgm:t>
    </dgm:pt>
    <dgm:pt modelId="{247CD4A8-8992-4B10-AFAE-6D2CAC598356}" type="parTrans" cxnId="{7F3E0F5B-B25D-4546-80F4-7BD049061D5E}">
      <dgm:prSet/>
      <dgm:spPr/>
      <dgm:t>
        <a:bodyPr/>
        <a:lstStyle/>
        <a:p>
          <a:endParaRPr lang="zh-TW" altLang="en-US"/>
        </a:p>
      </dgm:t>
    </dgm:pt>
    <dgm:pt modelId="{A96D4A52-6890-4820-81FA-04451FFC7A5C}" type="sibTrans" cxnId="{7F3E0F5B-B25D-4546-80F4-7BD049061D5E}">
      <dgm:prSet/>
      <dgm:spPr/>
      <dgm:t>
        <a:bodyPr/>
        <a:lstStyle/>
        <a:p>
          <a:endParaRPr lang="zh-TW" altLang="en-US"/>
        </a:p>
      </dgm:t>
    </dgm:pt>
    <dgm:pt modelId="{DAAEC5E3-BDFD-4884-BA87-243D25039893}">
      <dgm:prSet phldrT="[文字]" custT="1"/>
      <dgm:spPr/>
      <dgm:t>
        <a:bodyPr/>
        <a:lstStyle/>
        <a:p>
          <a:pPr algn="l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考取語言檢定</a:t>
          </a:r>
        </a:p>
      </dgm:t>
    </dgm:pt>
    <dgm:pt modelId="{2A96E13B-B2DC-422B-B95F-1B006352148E}" type="sibTrans" cxnId="{110778C2-5A60-4054-8E6F-E72D13443FC2}">
      <dgm:prSet/>
      <dgm:spPr/>
      <dgm:t>
        <a:bodyPr/>
        <a:lstStyle/>
        <a:p>
          <a:endParaRPr lang="zh-TW" altLang="en-US"/>
        </a:p>
      </dgm:t>
    </dgm:pt>
    <dgm:pt modelId="{ECAC0DA2-55B4-4E77-9D95-7C26F62AB13D}" type="parTrans" cxnId="{110778C2-5A60-4054-8E6F-E72D13443FC2}">
      <dgm:prSet/>
      <dgm:spPr/>
      <dgm:t>
        <a:bodyPr/>
        <a:lstStyle/>
        <a:p>
          <a:endParaRPr lang="zh-TW" altLang="en-US"/>
        </a:p>
      </dgm:t>
    </dgm:pt>
    <dgm:pt modelId="{2A19821E-11C6-453E-9CC6-48324755D41F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系主任簽名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B05123-5F9C-4095-9C8D-0CEB5F7C16D9}" type="parTrans" cxnId="{3A85A7D5-0144-4754-B7FC-FC3FE904E7F7}">
      <dgm:prSet/>
      <dgm:spPr/>
      <dgm:t>
        <a:bodyPr/>
        <a:lstStyle/>
        <a:p>
          <a:endParaRPr lang="zh-TW" altLang="en-US"/>
        </a:p>
      </dgm:t>
    </dgm:pt>
    <dgm:pt modelId="{959F9906-D979-479E-9A1E-8F4DD29657D9}" type="sibTrans" cxnId="{3A85A7D5-0144-4754-B7FC-FC3FE904E7F7}">
      <dgm:prSet/>
      <dgm:spPr/>
      <dgm:t>
        <a:bodyPr/>
        <a:lstStyle/>
        <a:p>
          <a:endParaRPr lang="zh-TW" altLang="en-US"/>
        </a:p>
      </dgm:t>
    </dgm:pt>
    <dgm:pt modelId="{EE9B210B-6DEC-4E5F-A2C1-8D8E5E0AA5E7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由系辦送文件至國際處</a:t>
          </a:r>
        </a:p>
      </dgm:t>
    </dgm:pt>
    <dgm:pt modelId="{8E83F066-0711-4828-B221-2E06A99A215F}" type="parTrans" cxnId="{73F4FEBC-4304-40C1-A002-218C300E5ADA}">
      <dgm:prSet/>
      <dgm:spPr/>
      <dgm:t>
        <a:bodyPr/>
        <a:lstStyle/>
        <a:p>
          <a:endParaRPr lang="zh-TW" altLang="en-US"/>
        </a:p>
      </dgm:t>
    </dgm:pt>
    <dgm:pt modelId="{1D92889C-4C4B-4418-8249-A0C1A98E72F0}" type="sibTrans" cxnId="{73F4FEBC-4304-40C1-A002-218C300E5ADA}">
      <dgm:prSet/>
      <dgm:spPr/>
      <dgm:t>
        <a:bodyPr/>
        <a:lstStyle/>
        <a:p>
          <a:endParaRPr lang="zh-TW" altLang="en-US"/>
        </a:p>
      </dgm:t>
    </dgm:pt>
    <dgm:pt modelId="{D9845D25-B496-4A89-9B5E-8D67A990093F}">
      <dgm:prSet custT="1"/>
      <dgm:spPr/>
      <dgm:t>
        <a:bodyPr/>
        <a:lstStyle/>
        <a:p>
          <a:pPr algn="l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收到交換學校錄取通知書</a:t>
          </a:r>
        </a:p>
      </dgm:t>
    </dgm:pt>
    <dgm:pt modelId="{195F6571-CB92-4BA4-AE79-BE2A80E6E8E7}" type="sibTrans" cxnId="{3AE12E37-4A53-4C82-83D8-4E9BB7255117}">
      <dgm:prSet/>
      <dgm:spPr/>
      <dgm:t>
        <a:bodyPr/>
        <a:lstStyle/>
        <a:p>
          <a:endParaRPr lang="zh-TW" altLang="en-US"/>
        </a:p>
      </dgm:t>
    </dgm:pt>
    <dgm:pt modelId="{8B59B6E9-AECE-498D-A7CB-17AB363584E9}" type="parTrans" cxnId="{3AE12E37-4A53-4C82-83D8-4E9BB7255117}">
      <dgm:prSet/>
      <dgm:spPr/>
      <dgm:t>
        <a:bodyPr/>
        <a:lstStyle/>
        <a:p>
          <a:endParaRPr lang="zh-TW" altLang="en-US"/>
        </a:p>
      </dgm:t>
    </dgm:pt>
    <dgm:pt modelId="{0BB3DAC4-760E-4399-B0C6-007C4AB28D5A}" type="pres">
      <dgm:prSet presAssocID="{3FB10AC0-5F97-44F7-AFEC-1956094DAE49}" presName="diagram" presStyleCnt="0">
        <dgm:presLayoutVars>
          <dgm:dir/>
          <dgm:resizeHandles val="exact"/>
        </dgm:presLayoutVars>
      </dgm:prSet>
      <dgm:spPr/>
    </dgm:pt>
    <dgm:pt modelId="{930F043B-D199-4CFF-9C80-A0A5ED5EA184}" type="pres">
      <dgm:prSet presAssocID="{DAAEC5E3-BDFD-4884-BA87-243D25039893}" presName="node" presStyleLbl="node1" presStyleIdx="0" presStyleCnt="12">
        <dgm:presLayoutVars>
          <dgm:bulletEnabled val="1"/>
        </dgm:presLayoutVars>
      </dgm:prSet>
      <dgm:spPr/>
    </dgm:pt>
    <dgm:pt modelId="{5D97C7B8-C161-4F18-BAFB-0C22B8FEFE7A}" type="pres">
      <dgm:prSet presAssocID="{2A96E13B-B2DC-422B-B95F-1B006352148E}" presName="sibTrans" presStyleLbl="sibTrans2D1" presStyleIdx="0" presStyleCnt="11"/>
      <dgm:spPr/>
    </dgm:pt>
    <dgm:pt modelId="{9B48CCDD-0B3B-40AD-BC85-BBD013AAA564}" type="pres">
      <dgm:prSet presAssocID="{2A96E13B-B2DC-422B-B95F-1B006352148E}" presName="connectorText" presStyleLbl="sibTrans2D1" presStyleIdx="0" presStyleCnt="11"/>
      <dgm:spPr/>
    </dgm:pt>
    <dgm:pt modelId="{14256D09-64B1-44D5-9D18-5362338C2306}" type="pres">
      <dgm:prSet presAssocID="{608B2B34-86DF-4EF9-B5C8-0A85EF2597B8}" presName="node" presStyleLbl="node1" presStyleIdx="1" presStyleCnt="12">
        <dgm:presLayoutVars>
          <dgm:bulletEnabled val="1"/>
        </dgm:presLayoutVars>
      </dgm:prSet>
      <dgm:spPr/>
    </dgm:pt>
    <dgm:pt modelId="{DCA548FC-0F6F-488E-8FCC-405D458F67D6}" type="pres">
      <dgm:prSet presAssocID="{A96D4A52-6890-4820-81FA-04451FFC7A5C}" presName="sibTrans" presStyleLbl="sibTrans2D1" presStyleIdx="1" presStyleCnt="11"/>
      <dgm:spPr/>
    </dgm:pt>
    <dgm:pt modelId="{5DDB2ABF-5C52-4C32-A150-857AC35F7916}" type="pres">
      <dgm:prSet presAssocID="{A96D4A52-6890-4820-81FA-04451FFC7A5C}" presName="connectorText" presStyleLbl="sibTrans2D1" presStyleIdx="1" presStyleCnt="11"/>
      <dgm:spPr/>
    </dgm:pt>
    <dgm:pt modelId="{403A3974-319B-49A5-9550-EBAB22BD9DEB}" type="pres">
      <dgm:prSet presAssocID="{17E03F18-C6D5-4A44-BE87-70A94D237DEC}" presName="node" presStyleLbl="node1" presStyleIdx="2" presStyleCnt="12" custLinFactNeighborX="-729" custLinFactNeighborY="1214">
        <dgm:presLayoutVars>
          <dgm:bulletEnabled val="1"/>
        </dgm:presLayoutVars>
      </dgm:prSet>
      <dgm:spPr/>
    </dgm:pt>
    <dgm:pt modelId="{B6602DC8-19D4-4DDE-8126-1BC6FC86F152}" type="pres">
      <dgm:prSet presAssocID="{19B839FA-C43A-4C55-AA9B-99EA8F862D41}" presName="sibTrans" presStyleLbl="sibTrans2D1" presStyleIdx="2" presStyleCnt="11"/>
      <dgm:spPr/>
    </dgm:pt>
    <dgm:pt modelId="{07176238-1666-4EC6-93B1-F1914766216C}" type="pres">
      <dgm:prSet presAssocID="{19B839FA-C43A-4C55-AA9B-99EA8F862D41}" presName="connectorText" presStyleLbl="sibTrans2D1" presStyleIdx="2" presStyleCnt="11"/>
      <dgm:spPr/>
    </dgm:pt>
    <dgm:pt modelId="{4FC14AFE-8315-42EE-AB13-F96EE63988FE}" type="pres">
      <dgm:prSet presAssocID="{2A19821E-11C6-453E-9CC6-48324755D41F}" presName="node" presStyleLbl="node1" presStyleIdx="3" presStyleCnt="12" custLinFactNeighborX="2150" custLinFactNeighborY="3583">
        <dgm:presLayoutVars>
          <dgm:bulletEnabled val="1"/>
        </dgm:presLayoutVars>
      </dgm:prSet>
      <dgm:spPr/>
    </dgm:pt>
    <dgm:pt modelId="{36F831C4-6778-46BD-B8F1-84CABB7ADC26}" type="pres">
      <dgm:prSet presAssocID="{959F9906-D979-479E-9A1E-8F4DD29657D9}" presName="sibTrans" presStyleLbl="sibTrans2D1" presStyleIdx="3" presStyleCnt="11"/>
      <dgm:spPr/>
    </dgm:pt>
    <dgm:pt modelId="{B145B27C-84A3-4895-A6A2-4B8008D33414}" type="pres">
      <dgm:prSet presAssocID="{959F9906-D979-479E-9A1E-8F4DD29657D9}" presName="connectorText" presStyleLbl="sibTrans2D1" presStyleIdx="3" presStyleCnt="11"/>
      <dgm:spPr/>
    </dgm:pt>
    <dgm:pt modelId="{37064545-0427-4EB7-958B-183784B6EB4B}" type="pres">
      <dgm:prSet presAssocID="{EE9B210B-6DEC-4E5F-A2C1-8D8E5E0AA5E7}" presName="node" presStyleLbl="node1" presStyleIdx="4" presStyleCnt="12">
        <dgm:presLayoutVars>
          <dgm:bulletEnabled val="1"/>
        </dgm:presLayoutVars>
      </dgm:prSet>
      <dgm:spPr/>
    </dgm:pt>
    <dgm:pt modelId="{A6A67EBC-F02C-482B-896D-0DA3E7FA7817}" type="pres">
      <dgm:prSet presAssocID="{1D92889C-4C4B-4418-8249-A0C1A98E72F0}" presName="sibTrans" presStyleLbl="sibTrans2D1" presStyleIdx="4" presStyleCnt="11"/>
      <dgm:spPr/>
    </dgm:pt>
    <dgm:pt modelId="{A30EED16-4911-42D0-B437-6B1CA300B603}" type="pres">
      <dgm:prSet presAssocID="{1D92889C-4C4B-4418-8249-A0C1A98E72F0}" presName="connectorText" presStyleLbl="sibTrans2D1" presStyleIdx="4" presStyleCnt="11"/>
      <dgm:spPr/>
    </dgm:pt>
    <dgm:pt modelId="{B23D8324-0E01-4B1F-86D7-754735147855}" type="pres">
      <dgm:prSet presAssocID="{E6DA9448-EC0F-4209-BED5-9ACAE7BBA366}" presName="node" presStyleLbl="node1" presStyleIdx="5" presStyleCnt="12">
        <dgm:presLayoutVars>
          <dgm:bulletEnabled val="1"/>
        </dgm:presLayoutVars>
      </dgm:prSet>
      <dgm:spPr/>
    </dgm:pt>
    <dgm:pt modelId="{0C18700C-E77F-4926-A1C9-A223D3A4335D}" type="pres">
      <dgm:prSet presAssocID="{105D0D80-9395-4EC2-8AF2-61FDA288796D}" presName="sibTrans" presStyleLbl="sibTrans2D1" presStyleIdx="5" presStyleCnt="11"/>
      <dgm:spPr/>
    </dgm:pt>
    <dgm:pt modelId="{81134A6E-4DAC-49F7-A310-4A2D687488A5}" type="pres">
      <dgm:prSet presAssocID="{105D0D80-9395-4EC2-8AF2-61FDA288796D}" presName="connectorText" presStyleLbl="sibTrans2D1" presStyleIdx="5" presStyleCnt="11"/>
      <dgm:spPr/>
    </dgm:pt>
    <dgm:pt modelId="{76E8CB61-F845-4527-8C6C-BFD034554C1C}" type="pres">
      <dgm:prSet presAssocID="{A03B95FB-3555-4B87-AC1F-A533712569D7}" presName="node" presStyleLbl="node1" presStyleIdx="6" presStyleCnt="12">
        <dgm:presLayoutVars>
          <dgm:bulletEnabled val="1"/>
        </dgm:presLayoutVars>
      </dgm:prSet>
      <dgm:spPr/>
    </dgm:pt>
    <dgm:pt modelId="{2381C481-7373-4D2F-A92D-B5AA1923F619}" type="pres">
      <dgm:prSet presAssocID="{A23E2974-199D-48B3-B0D4-F1D51B8C7536}" presName="sibTrans" presStyleLbl="sibTrans2D1" presStyleIdx="6" presStyleCnt="11"/>
      <dgm:spPr/>
    </dgm:pt>
    <dgm:pt modelId="{8139464D-66B7-40E3-B7A6-2DF9A0CCF975}" type="pres">
      <dgm:prSet presAssocID="{A23E2974-199D-48B3-B0D4-F1D51B8C7536}" presName="connectorText" presStyleLbl="sibTrans2D1" presStyleIdx="6" presStyleCnt="11"/>
      <dgm:spPr/>
    </dgm:pt>
    <dgm:pt modelId="{32A4AA0F-11E3-4A15-8F6D-40A811145F16}" type="pres">
      <dgm:prSet presAssocID="{B22BD60C-4ADC-410B-B487-AB4DF558A785}" presName="node" presStyleLbl="node1" presStyleIdx="7" presStyleCnt="12">
        <dgm:presLayoutVars>
          <dgm:bulletEnabled val="1"/>
        </dgm:presLayoutVars>
      </dgm:prSet>
      <dgm:spPr/>
    </dgm:pt>
    <dgm:pt modelId="{27DB875F-516D-4F85-9C8D-9A70FD9F558B}" type="pres">
      <dgm:prSet presAssocID="{AC3C08DD-51C3-439C-BA28-DDD7EB5ACC01}" presName="sibTrans" presStyleLbl="sibTrans2D1" presStyleIdx="7" presStyleCnt="11"/>
      <dgm:spPr/>
    </dgm:pt>
    <dgm:pt modelId="{9CB43226-4B5F-49E1-8550-8D22C495716D}" type="pres">
      <dgm:prSet presAssocID="{AC3C08DD-51C3-439C-BA28-DDD7EB5ACC01}" presName="connectorText" presStyleLbl="sibTrans2D1" presStyleIdx="7" presStyleCnt="11"/>
      <dgm:spPr/>
    </dgm:pt>
    <dgm:pt modelId="{82C501C3-053E-4E33-8A36-D971CA3F2B02}" type="pres">
      <dgm:prSet presAssocID="{2E32CEE3-E0DC-41AC-B961-AD4B6B04AF10}" presName="node" presStyleLbl="node1" presStyleIdx="8" presStyleCnt="12">
        <dgm:presLayoutVars>
          <dgm:bulletEnabled val="1"/>
        </dgm:presLayoutVars>
      </dgm:prSet>
      <dgm:spPr/>
    </dgm:pt>
    <dgm:pt modelId="{C3B9EF6E-4473-497E-B697-7B772FFB9094}" type="pres">
      <dgm:prSet presAssocID="{83FB6CD2-9CFF-49FE-90C8-67085FE5C0AC}" presName="sibTrans" presStyleLbl="sibTrans2D1" presStyleIdx="8" presStyleCnt="11"/>
      <dgm:spPr/>
    </dgm:pt>
    <dgm:pt modelId="{E728D9D9-72FF-4785-A24E-D66C613A0536}" type="pres">
      <dgm:prSet presAssocID="{83FB6CD2-9CFF-49FE-90C8-67085FE5C0AC}" presName="connectorText" presStyleLbl="sibTrans2D1" presStyleIdx="8" presStyleCnt="11"/>
      <dgm:spPr/>
    </dgm:pt>
    <dgm:pt modelId="{7AD32A7A-465A-4687-B9CA-B61A6A39547C}" type="pres">
      <dgm:prSet presAssocID="{D9845D25-B496-4A89-9B5E-8D67A990093F}" presName="node" presStyleLbl="node1" presStyleIdx="9" presStyleCnt="12">
        <dgm:presLayoutVars>
          <dgm:bulletEnabled val="1"/>
        </dgm:presLayoutVars>
      </dgm:prSet>
      <dgm:spPr/>
    </dgm:pt>
    <dgm:pt modelId="{3A11AB2F-31C0-4C37-838E-D540753A6F54}" type="pres">
      <dgm:prSet presAssocID="{195F6571-CB92-4BA4-AE79-BE2A80E6E8E7}" presName="sibTrans" presStyleLbl="sibTrans2D1" presStyleIdx="9" presStyleCnt="11"/>
      <dgm:spPr/>
    </dgm:pt>
    <dgm:pt modelId="{A37C091D-3DA9-432C-993A-F5076870FA69}" type="pres">
      <dgm:prSet presAssocID="{195F6571-CB92-4BA4-AE79-BE2A80E6E8E7}" presName="connectorText" presStyleLbl="sibTrans2D1" presStyleIdx="9" presStyleCnt="11"/>
      <dgm:spPr/>
    </dgm:pt>
    <dgm:pt modelId="{13C83E01-3DD9-4DE8-BA17-3F7299C22C4C}" type="pres">
      <dgm:prSet presAssocID="{E5961EBE-6F9E-478C-86B7-5CBDDD364839}" presName="node" presStyleLbl="node1" presStyleIdx="10" presStyleCnt="12">
        <dgm:presLayoutVars>
          <dgm:bulletEnabled val="1"/>
        </dgm:presLayoutVars>
      </dgm:prSet>
      <dgm:spPr/>
    </dgm:pt>
    <dgm:pt modelId="{BA4C324B-16D5-4BE9-AD04-79766A051BED}" type="pres">
      <dgm:prSet presAssocID="{0C2F9D86-91D5-4E2F-9114-188E91DC1D20}" presName="sibTrans" presStyleLbl="sibTrans2D1" presStyleIdx="10" presStyleCnt="11"/>
      <dgm:spPr/>
    </dgm:pt>
    <dgm:pt modelId="{64A5FD7F-BA3C-4C7C-BD60-0CF1A4C742AA}" type="pres">
      <dgm:prSet presAssocID="{0C2F9D86-91D5-4E2F-9114-188E91DC1D20}" presName="connectorText" presStyleLbl="sibTrans2D1" presStyleIdx="10" presStyleCnt="11"/>
      <dgm:spPr/>
    </dgm:pt>
    <dgm:pt modelId="{24EB22B1-898B-4058-805B-4293DA6760FD}" type="pres">
      <dgm:prSet presAssocID="{72F56328-DE42-49A6-84C5-7B59CA06BAE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CC29410-ED4C-4E7C-968D-F9E0802E66A5}" type="presOf" srcId="{A23E2974-199D-48B3-B0D4-F1D51B8C7536}" destId="{2381C481-7373-4D2F-A92D-B5AA1923F619}" srcOrd="0" destOrd="0" presId="urn:microsoft.com/office/officeart/2005/8/layout/process5"/>
    <dgm:cxn modelId="{B6DD1511-1DCA-4B75-B166-7DBAD91C7CA3}" srcId="{3FB10AC0-5F97-44F7-AFEC-1956094DAE49}" destId="{17E03F18-C6D5-4A44-BE87-70A94D237DEC}" srcOrd="2" destOrd="0" parTransId="{7C7E9FBA-5C21-4439-9994-A5CA67584AF1}" sibTransId="{19B839FA-C43A-4C55-AA9B-99EA8F862D41}"/>
    <dgm:cxn modelId="{7B2AB31A-F984-40A4-A5A0-8E4E50B948CD}" type="presOf" srcId="{2A19821E-11C6-453E-9CC6-48324755D41F}" destId="{4FC14AFE-8315-42EE-AB13-F96EE63988FE}" srcOrd="0" destOrd="0" presId="urn:microsoft.com/office/officeart/2005/8/layout/process5"/>
    <dgm:cxn modelId="{9251BD1A-1BC9-4942-A4C5-5A691764C586}" type="presOf" srcId="{105D0D80-9395-4EC2-8AF2-61FDA288796D}" destId="{0C18700C-E77F-4926-A1C9-A223D3A4335D}" srcOrd="0" destOrd="0" presId="urn:microsoft.com/office/officeart/2005/8/layout/process5"/>
    <dgm:cxn modelId="{886B981D-60AC-42AA-B426-C6C11827931E}" type="presOf" srcId="{1D92889C-4C4B-4418-8249-A0C1A98E72F0}" destId="{A30EED16-4911-42D0-B437-6B1CA300B603}" srcOrd="1" destOrd="0" presId="urn:microsoft.com/office/officeart/2005/8/layout/process5"/>
    <dgm:cxn modelId="{38727920-8347-4F08-AC43-FDA5468EEE5B}" srcId="{3FB10AC0-5F97-44F7-AFEC-1956094DAE49}" destId="{B22BD60C-4ADC-410B-B487-AB4DF558A785}" srcOrd="7" destOrd="0" parTransId="{1A07EDB5-3D1E-456F-9882-34099F77AAA1}" sibTransId="{AC3C08DD-51C3-439C-BA28-DDD7EB5ACC01}"/>
    <dgm:cxn modelId="{2793E722-41EF-4DA5-855B-6850593FC2B7}" type="presOf" srcId="{AC3C08DD-51C3-439C-BA28-DDD7EB5ACC01}" destId="{9CB43226-4B5F-49E1-8550-8D22C495716D}" srcOrd="1" destOrd="0" presId="urn:microsoft.com/office/officeart/2005/8/layout/process5"/>
    <dgm:cxn modelId="{76017F23-3369-41C7-B232-274F8CBA29D7}" type="presOf" srcId="{A96D4A52-6890-4820-81FA-04451FFC7A5C}" destId="{5DDB2ABF-5C52-4C32-A150-857AC35F7916}" srcOrd="1" destOrd="0" presId="urn:microsoft.com/office/officeart/2005/8/layout/process5"/>
    <dgm:cxn modelId="{79B6D823-D774-44F9-8578-DE86BD519AF5}" type="presOf" srcId="{3FB10AC0-5F97-44F7-AFEC-1956094DAE49}" destId="{0BB3DAC4-760E-4399-B0C6-007C4AB28D5A}" srcOrd="0" destOrd="0" presId="urn:microsoft.com/office/officeart/2005/8/layout/process5"/>
    <dgm:cxn modelId="{D8C4282C-B5FC-4F63-9CA0-C7D472E223A8}" srcId="{3FB10AC0-5F97-44F7-AFEC-1956094DAE49}" destId="{E5961EBE-6F9E-478C-86B7-5CBDDD364839}" srcOrd="10" destOrd="0" parTransId="{CFE179F8-D89F-4245-9225-149C696B9342}" sibTransId="{0C2F9D86-91D5-4E2F-9114-188E91DC1D20}"/>
    <dgm:cxn modelId="{3AE12E37-4A53-4C82-83D8-4E9BB7255117}" srcId="{3FB10AC0-5F97-44F7-AFEC-1956094DAE49}" destId="{D9845D25-B496-4A89-9B5E-8D67A990093F}" srcOrd="9" destOrd="0" parTransId="{8B59B6E9-AECE-498D-A7CB-17AB363584E9}" sibTransId="{195F6571-CB92-4BA4-AE79-BE2A80E6E8E7}"/>
    <dgm:cxn modelId="{46914C3C-E8B4-476E-A6F5-CCDCE59269E6}" srcId="{3FB10AC0-5F97-44F7-AFEC-1956094DAE49}" destId="{2E32CEE3-E0DC-41AC-B961-AD4B6B04AF10}" srcOrd="8" destOrd="0" parTransId="{7E95C742-E512-4D3E-841F-09964302B0EB}" sibTransId="{83FB6CD2-9CFF-49FE-90C8-67085FE5C0AC}"/>
    <dgm:cxn modelId="{7F3E0F5B-B25D-4546-80F4-7BD049061D5E}" srcId="{3FB10AC0-5F97-44F7-AFEC-1956094DAE49}" destId="{608B2B34-86DF-4EF9-B5C8-0A85EF2597B8}" srcOrd="1" destOrd="0" parTransId="{247CD4A8-8992-4B10-AFAE-6D2CAC598356}" sibTransId="{A96D4A52-6890-4820-81FA-04451FFC7A5C}"/>
    <dgm:cxn modelId="{0139F860-76B9-433E-98B8-3B494B7EC56A}" type="presOf" srcId="{83FB6CD2-9CFF-49FE-90C8-67085FE5C0AC}" destId="{E728D9D9-72FF-4785-A24E-D66C613A0536}" srcOrd="1" destOrd="0" presId="urn:microsoft.com/office/officeart/2005/8/layout/process5"/>
    <dgm:cxn modelId="{76525547-DF4A-4E6F-BE3F-95BD4BBCCF4D}" type="presOf" srcId="{EE9B210B-6DEC-4E5F-A2C1-8D8E5E0AA5E7}" destId="{37064545-0427-4EB7-958B-183784B6EB4B}" srcOrd="0" destOrd="0" presId="urn:microsoft.com/office/officeart/2005/8/layout/process5"/>
    <dgm:cxn modelId="{D5AA7E52-A6D5-4066-B5A2-C9E37741A33B}" type="presOf" srcId="{19B839FA-C43A-4C55-AA9B-99EA8F862D41}" destId="{B6602DC8-19D4-4DDE-8126-1BC6FC86F152}" srcOrd="0" destOrd="0" presId="urn:microsoft.com/office/officeart/2005/8/layout/process5"/>
    <dgm:cxn modelId="{EFA2C758-5336-4F89-893E-150BEA5D8CBB}" type="presOf" srcId="{608B2B34-86DF-4EF9-B5C8-0A85EF2597B8}" destId="{14256D09-64B1-44D5-9D18-5362338C2306}" srcOrd="0" destOrd="0" presId="urn:microsoft.com/office/officeart/2005/8/layout/process5"/>
    <dgm:cxn modelId="{33E4F778-9D68-4C20-919A-F174C005016D}" type="presOf" srcId="{E5961EBE-6F9E-478C-86B7-5CBDDD364839}" destId="{13C83E01-3DD9-4DE8-BA17-3F7299C22C4C}" srcOrd="0" destOrd="0" presId="urn:microsoft.com/office/officeart/2005/8/layout/process5"/>
    <dgm:cxn modelId="{FA1FB27A-CF4C-436F-A538-5872875A38BA}" type="presOf" srcId="{AC3C08DD-51C3-439C-BA28-DDD7EB5ACC01}" destId="{27DB875F-516D-4F85-9C8D-9A70FD9F558B}" srcOrd="0" destOrd="0" presId="urn:microsoft.com/office/officeart/2005/8/layout/process5"/>
    <dgm:cxn modelId="{D5654E7C-EBAF-4A5C-8666-7CE9E82C15DA}" type="presOf" srcId="{2A96E13B-B2DC-422B-B95F-1B006352148E}" destId="{9B48CCDD-0B3B-40AD-BC85-BBD013AAA564}" srcOrd="1" destOrd="0" presId="urn:microsoft.com/office/officeart/2005/8/layout/process5"/>
    <dgm:cxn modelId="{49924D7F-AC5F-4F5A-B9D9-CF1FF3B67AAA}" type="presOf" srcId="{1D92889C-4C4B-4418-8249-A0C1A98E72F0}" destId="{A6A67EBC-F02C-482B-896D-0DA3E7FA7817}" srcOrd="0" destOrd="0" presId="urn:microsoft.com/office/officeart/2005/8/layout/process5"/>
    <dgm:cxn modelId="{06717D91-7BF1-4D11-A37F-03DDF9265AFF}" type="presOf" srcId="{2E32CEE3-E0DC-41AC-B961-AD4B6B04AF10}" destId="{82C501C3-053E-4E33-8A36-D971CA3F2B02}" srcOrd="0" destOrd="0" presId="urn:microsoft.com/office/officeart/2005/8/layout/process5"/>
    <dgm:cxn modelId="{EB3B959C-ACB9-4F63-B324-541A6D1D559E}" type="presOf" srcId="{195F6571-CB92-4BA4-AE79-BE2A80E6E8E7}" destId="{A37C091D-3DA9-432C-993A-F5076870FA69}" srcOrd="1" destOrd="0" presId="urn:microsoft.com/office/officeart/2005/8/layout/process5"/>
    <dgm:cxn modelId="{469C539F-A2E6-407C-BFF5-B6980233577B}" type="presOf" srcId="{0C2F9D86-91D5-4E2F-9114-188E91DC1D20}" destId="{64A5FD7F-BA3C-4C7C-BD60-0CF1A4C742AA}" srcOrd="1" destOrd="0" presId="urn:microsoft.com/office/officeart/2005/8/layout/process5"/>
    <dgm:cxn modelId="{4091CDA3-B196-40EE-BBD8-6E0AB552D762}" type="presOf" srcId="{959F9906-D979-479E-9A1E-8F4DD29657D9}" destId="{B145B27C-84A3-4895-A6A2-4B8008D33414}" srcOrd="1" destOrd="0" presId="urn:microsoft.com/office/officeart/2005/8/layout/process5"/>
    <dgm:cxn modelId="{0CF00EA5-0847-4447-ABCD-D736F11390E6}" type="presOf" srcId="{B22BD60C-4ADC-410B-B487-AB4DF558A785}" destId="{32A4AA0F-11E3-4A15-8F6D-40A811145F16}" srcOrd="0" destOrd="0" presId="urn:microsoft.com/office/officeart/2005/8/layout/process5"/>
    <dgm:cxn modelId="{3610BFA5-7B42-4947-A8C9-1130AB8B7429}" srcId="{3FB10AC0-5F97-44F7-AFEC-1956094DAE49}" destId="{E6DA9448-EC0F-4209-BED5-9ACAE7BBA366}" srcOrd="5" destOrd="0" parTransId="{4B3071B6-39B6-4A3C-8FE2-73ABC402844B}" sibTransId="{105D0D80-9395-4EC2-8AF2-61FDA288796D}"/>
    <dgm:cxn modelId="{31A636AE-1233-4C3C-B658-FD980BD584DC}" type="presOf" srcId="{195F6571-CB92-4BA4-AE79-BE2A80E6E8E7}" destId="{3A11AB2F-31C0-4C37-838E-D540753A6F54}" srcOrd="0" destOrd="0" presId="urn:microsoft.com/office/officeart/2005/8/layout/process5"/>
    <dgm:cxn modelId="{BC935FB1-942B-4FA5-85E7-77167132816B}" type="presOf" srcId="{D9845D25-B496-4A89-9B5E-8D67A990093F}" destId="{7AD32A7A-465A-4687-B9CA-B61A6A39547C}" srcOrd="0" destOrd="0" presId="urn:microsoft.com/office/officeart/2005/8/layout/process5"/>
    <dgm:cxn modelId="{627E46B4-6F33-4426-A6AB-1CDA7AA28CAC}" type="presOf" srcId="{A96D4A52-6890-4820-81FA-04451FFC7A5C}" destId="{DCA548FC-0F6F-488E-8FCC-405D458F67D6}" srcOrd="0" destOrd="0" presId="urn:microsoft.com/office/officeart/2005/8/layout/process5"/>
    <dgm:cxn modelId="{ED5522B9-9744-4891-A084-7023B5B9846C}" type="presOf" srcId="{959F9906-D979-479E-9A1E-8F4DD29657D9}" destId="{36F831C4-6778-46BD-B8F1-84CABB7ADC26}" srcOrd="0" destOrd="0" presId="urn:microsoft.com/office/officeart/2005/8/layout/process5"/>
    <dgm:cxn modelId="{4544B1BA-2C85-4979-8DDA-302086788E39}" type="presOf" srcId="{83FB6CD2-9CFF-49FE-90C8-67085FE5C0AC}" destId="{C3B9EF6E-4473-497E-B697-7B772FFB9094}" srcOrd="0" destOrd="0" presId="urn:microsoft.com/office/officeart/2005/8/layout/process5"/>
    <dgm:cxn modelId="{C9AA31BC-285F-496C-B849-D5CDBA64865F}" type="presOf" srcId="{A23E2974-199D-48B3-B0D4-F1D51B8C7536}" destId="{8139464D-66B7-40E3-B7A6-2DF9A0CCF975}" srcOrd="1" destOrd="0" presId="urn:microsoft.com/office/officeart/2005/8/layout/process5"/>
    <dgm:cxn modelId="{73F4FEBC-4304-40C1-A002-218C300E5ADA}" srcId="{3FB10AC0-5F97-44F7-AFEC-1956094DAE49}" destId="{EE9B210B-6DEC-4E5F-A2C1-8D8E5E0AA5E7}" srcOrd="4" destOrd="0" parTransId="{8E83F066-0711-4828-B221-2E06A99A215F}" sibTransId="{1D92889C-4C4B-4418-8249-A0C1A98E72F0}"/>
    <dgm:cxn modelId="{AD22F2BD-6DBC-4C0E-AFA8-4E620A38E141}" type="presOf" srcId="{2A96E13B-B2DC-422B-B95F-1B006352148E}" destId="{5D97C7B8-C161-4F18-BAFB-0C22B8FEFE7A}" srcOrd="0" destOrd="0" presId="urn:microsoft.com/office/officeart/2005/8/layout/process5"/>
    <dgm:cxn modelId="{FF3C5EC0-DAC9-4140-95B0-CDC3D68EB6C0}" srcId="{3FB10AC0-5F97-44F7-AFEC-1956094DAE49}" destId="{72F56328-DE42-49A6-84C5-7B59CA06BAEB}" srcOrd="11" destOrd="0" parTransId="{C3EBEFDB-B5F2-4CA4-A4EA-5848534231E3}" sibTransId="{FE006231-75D3-4802-80BF-2DBA7832D3FB}"/>
    <dgm:cxn modelId="{110778C2-5A60-4054-8E6F-E72D13443FC2}" srcId="{3FB10AC0-5F97-44F7-AFEC-1956094DAE49}" destId="{DAAEC5E3-BDFD-4884-BA87-243D25039893}" srcOrd="0" destOrd="0" parTransId="{ECAC0DA2-55B4-4E77-9D95-7C26F62AB13D}" sibTransId="{2A96E13B-B2DC-422B-B95F-1B006352148E}"/>
    <dgm:cxn modelId="{B7D06AC3-1A70-41F9-BDE9-D389493B8A6B}" type="presOf" srcId="{DAAEC5E3-BDFD-4884-BA87-243D25039893}" destId="{930F043B-D199-4CFF-9C80-A0A5ED5EA184}" srcOrd="0" destOrd="0" presId="urn:microsoft.com/office/officeart/2005/8/layout/process5"/>
    <dgm:cxn modelId="{4EB494C3-4AEF-4E76-BBC6-70E817ED2FF6}" srcId="{3FB10AC0-5F97-44F7-AFEC-1956094DAE49}" destId="{A03B95FB-3555-4B87-AC1F-A533712569D7}" srcOrd="6" destOrd="0" parTransId="{8EF54295-6126-49B0-9774-49CEB84B36E1}" sibTransId="{A23E2974-199D-48B3-B0D4-F1D51B8C7536}"/>
    <dgm:cxn modelId="{478CA5C8-97AA-4C61-848F-7B9B316F50D1}" type="presOf" srcId="{19B839FA-C43A-4C55-AA9B-99EA8F862D41}" destId="{07176238-1666-4EC6-93B1-F1914766216C}" srcOrd="1" destOrd="0" presId="urn:microsoft.com/office/officeart/2005/8/layout/process5"/>
    <dgm:cxn modelId="{F32C5CCB-BAF3-46E2-81F0-835CA660D3FE}" type="presOf" srcId="{72F56328-DE42-49A6-84C5-7B59CA06BAEB}" destId="{24EB22B1-898B-4058-805B-4293DA6760FD}" srcOrd="0" destOrd="0" presId="urn:microsoft.com/office/officeart/2005/8/layout/process5"/>
    <dgm:cxn modelId="{CF2B95D5-6994-4144-AF69-909B5E8B1419}" type="presOf" srcId="{A03B95FB-3555-4B87-AC1F-A533712569D7}" destId="{76E8CB61-F845-4527-8C6C-BFD034554C1C}" srcOrd="0" destOrd="0" presId="urn:microsoft.com/office/officeart/2005/8/layout/process5"/>
    <dgm:cxn modelId="{3A85A7D5-0144-4754-B7FC-FC3FE904E7F7}" srcId="{3FB10AC0-5F97-44F7-AFEC-1956094DAE49}" destId="{2A19821E-11C6-453E-9CC6-48324755D41F}" srcOrd="3" destOrd="0" parTransId="{BAB05123-5F9C-4095-9C8D-0CEB5F7C16D9}" sibTransId="{959F9906-D979-479E-9A1E-8F4DD29657D9}"/>
    <dgm:cxn modelId="{327BD6DF-1A3A-482A-97CB-CEF61A902869}" type="presOf" srcId="{E6DA9448-EC0F-4209-BED5-9ACAE7BBA366}" destId="{B23D8324-0E01-4B1F-86D7-754735147855}" srcOrd="0" destOrd="0" presId="urn:microsoft.com/office/officeart/2005/8/layout/process5"/>
    <dgm:cxn modelId="{28F9EBE8-02E1-4976-BD7C-6A70E1469170}" type="presOf" srcId="{17E03F18-C6D5-4A44-BE87-70A94D237DEC}" destId="{403A3974-319B-49A5-9550-EBAB22BD9DEB}" srcOrd="0" destOrd="0" presId="urn:microsoft.com/office/officeart/2005/8/layout/process5"/>
    <dgm:cxn modelId="{847777ED-ECB1-46CE-B24F-FB297BB5FCC3}" type="presOf" srcId="{105D0D80-9395-4EC2-8AF2-61FDA288796D}" destId="{81134A6E-4DAC-49F7-A310-4A2D687488A5}" srcOrd="1" destOrd="0" presId="urn:microsoft.com/office/officeart/2005/8/layout/process5"/>
    <dgm:cxn modelId="{8E6BDFFD-93A5-429D-9B5E-A2A9C2B70BBB}" type="presOf" srcId="{0C2F9D86-91D5-4E2F-9114-188E91DC1D20}" destId="{BA4C324B-16D5-4BE9-AD04-79766A051BED}" srcOrd="0" destOrd="0" presId="urn:microsoft.com/office/officeart/2005/8/layout/process5"/>
    <dgm:cxn modelId="{F0943D68-CECE-47A8-A792-FAA46E724593}" type="presParOf" srcId="{0BB3DAC4-760E-4399-B0C6-007C4AB28D5A}" destId="{930F043B-D199-4CFF-9C80-A0A5ED5EA184}" srcOrd="0" destOrd="0" presId="urn:microsoft.com/office/officeart/2005/8/layout/process5"/>
    <dgm:cxn modelId="{5845AC0C-01E6-48C0-8434-0DABD8F29660}" type="presParOf" srcId="{0BB3DAC4-760E-4399-B0C6-007C4AB28D5A}" destId="{5D97C7B8-C161-4F18-BAFB-0C22B8FEFE7A}" srcOrd="1" destOrd="0" presId="urn:microsoft.com/office/officeart/2005/8/layout/process5"/>
    <dgm:cxn modelId="{2BD2EFCC-6FCE-4F20-982F-E72B91DA078F}" type="presParOf" srcId="{5D97C7B8-C161-4F18-BAFB-0C22B8FEFE7A}" destId="{9B48CCDD-0B3B-40AD-BC85-BBD013AAA564}" srcOrd="0" destOrd="0" presId="urn:microsoft.com/office/officeart/2005/8/layout/process5"/>
    <dgm:cxn modelId="{6A358323-8AAD-4B56-BC5A-E01CD69820FE}" type="presParOf" srcId="{0BB3DAC4-760E-4399-B0C6-007C4AB28D5A}" destId="{14256D09-64B1-44D5-9D18-5362338C2306}" srcOrd="2" destOrd="0" presId="urn:microsoft.com/office/officeart/2005/8/layout/process5"/>
    <dgm:cxn modelId="{4A63FE1B-DF0A-4F29-A994-AEE0A80B317B}" type="presParOf" srcId="{0BB3DAC4-760E-4399-B0C6-007C4AB28D5A}" destId="{DCA548FC-0F6F-488E-8FCC-405D458F67D6}" srcOrd="3" destOrd="0" presId="urn:microsoft.com/office/officeart/2005/8/layout/process5"/>
    <dgm:cxn modelId="{D9608397-8B5C-42FE-A3B5-D37A2BB9DD97}" type="presParOf" srcId="{DCA548FC-0F6F-488E-8FCC-405D458F67D6}" destId="{5DDB2ABF-5C52-4C32-A150-857AC35F7916}" srcOrd="0" destOrd="0" presId="urn:microsoft.com/office/officeart/2005/8/layout/process5"/>
    <dgm:cxn modelId="{969DD8E4-A9D9-47BC-9593-9C094AE18144}" type="presParOf" srcId="{0BB3DAC4-760E-4399-B0C6-007C4AB28D5A}" destId="{403A3974-319B-49A5-9550-EBAB22BD9DEB}" srcOrd="4" destOrd="0" presId="urn:microsoft.com/office/officeart/2005/8/layout/process5"/>
    <dgm:cxn modelId="{D59572EC-420D-4D56-82E4-31327C2EBC6B}" type="presParOf" srcId="{0BB3DAC4-760E-4399-B0C6-007C4AB28D5A}" destId="{B6602DC8-19D4-4DDE-8126-1BC6FC86F152}" srcOrd="5" destOrd="0" presId="urn:microsoft.com/office/officeart/2005/8/layout/process5"/>
    <dgm:cxn modelId="{45B6AE34-BC3E-4BC6-B22B-DD7B66B16370}" type="presParOf" srcId="{B6602DC8-19D4-4DDE-8126-1BC6FC86F152}" destId="{07176238-1666-4EC6-93B1-F1914766216C}" srcOrd="0" destOrd="0" presId="urn:microsoft.com/office/officeart/2005/8/layout/process5"/>
    <dgm:cxn modelId="{E01BB50E-FDA5-4405-B287-52BBD0893628}" type="presParOf" srcId="{0BB3DAC4-760E-4399-B0C6-007C4AB28D5A}" destId="{4FC14AFE-8315-42EE-AB13-F96EE63988FE}" srcOrd="6" destOrd="0" presId="urn:microsoft.com/office/officeart/2005/8/layout/process5"/>
    <dgm:cxn modelId="{ADEEE84C-E169-47C3-B5F0-87ABE7330796}" type="presParOf" srcId="{0BB3DAC4-760E-4399-B0C6-007C4AB28D5A}" destId="{36F831C4-6778-46BD-B8F1-84CABB7ADC26}" srcOrd="7" destOrd="0" presId="urn:microsoft.com/office/officeart/2005/8/layout/process5"/>
    <dgm:cxn modelId="{5902AD5C-54C3-4A37-92F1-9A6DE9D22750}" type="presParOf" srcId="{36F831C4-6778-46BD-B8F1-84CABB7ADC26}" destId="{B145B27C-84A3-4895-A6A2-4B8008D33414}" srcOrd="0" destOrd="0" presId="urn:microsoft.com/office/officeart/2005/8/layout/process5"/>
    <dgm:cxn modelId="{3DDEC24C-BA3D-4A40-9DDA-B372E64AE31A}" type="presParOf" srcId="{0BB3DAC4-760E-4399-B0C6-007C4AB28D5A}" destId="{37064545-0427-4EB7-958B-183784B6EB4B}" srcOrd="8" destOrd="0" presId="urn:microsoft.com/office/officeart/2005/8/layout/process5"/>
    <dgm:cxn modelId="{71E9B80D-5DB8-4D56-A6B5-AC36E22C6028}" type="presParOf" srcId="{0BB3DAC4-760E-4399-B0C6-007C4AB28D5A}" destId="{A6A67EBC-F02C-482B-896D-0DA3E7FA7817}" srcOrd="9" destOrd="0" presId="urn:microsoft.com/office/officeart/2005/8/layout/process5"/>
    <dgm:cxn modelId="{F9B447F2-ADCC-4C62-AC1C-3F9EE4D06C52}" type="presParOf" srcId="{A6A67EBC-F02C-482B-896D-0DA3E7FA7817}" destId="{A30EED16-4911-42D0-B437-6B1CA300B603}" srcOrd="0" destOrd="0" presId="urn:microsoft.com/office/officeart/2005/8/layout/process5"/>
    <dgm:cxn modelId="{5C2D9B2B-8A53-4752-B2E4-D621FA5E1022}" type="presParOf" srcId="{0BB3DAC4-760E-4399-B0C6-007C4AB28D5A}" destId="{B23D8324-0E01-4B1F-86D7-754735147855}" srcOrd="10" destOrd="0" presId="urn:microsoft.com/office/officeart/2005/8/layout/process5"/>
    <dgm:cxn modelId="{9CA2C50E-4807-4EE1-8F83-D6985AE59B65}" type="presParOf" srcId="{0BB3DAC4-760E-4399-B0C6-007C4AB28D5A}" destId="{0C18700C-E77F-4926-A1C9-A223D3A4335D}" srcOrd="11" destOrd="0" presId="urn:microsoft.com/office/officeart/2005/8/layout/process5"/>
    <dgm:cxn modelId="{0EBCC219-DC26-4ED3-8B25-7B9A077C76F8}" type="presParOf" srcId="{0C18700C-E77F-4926-A1C9-A223D3A4335D}" destId="{81134A6E-4DAC-49F7-A310-4A2D687488A5}" srcOrd="0" destOrd="0" presId="urn:microsoft.com/office/officeart/2005/8/layout/process5"/>
    <dgm:cxn modelId="{2C971416-2C2A-4DF9-B776-CA8AEC34579A}" type="presParOf" srcId="{0BB3DAC4-760E-4399-B0C6-007C4AB28D5A}" destId="{76E8CB61-F845-4527-8C6C-BFD034554C1C}" srcOrd="12" destOrd="0" presId="urn:microsoft.com/office/officeart/2005/8/layout/process5"/>
    <dgm:cxn modelId="{EBA4DA6E-1F32-4780-9930-299BEB35193E}" type="presParOf" srcId="{0BB3DAC4-760E-4399-B0C6-007C4AB28D5A}" destId="{2381C481-7373-4D2F-A92D-B5AA1923F619}" srcOrd="13" destOrd="0" presId="urn:microsoft.com/office/officeart/2005/8/layout/process5"/>
    <dgm:cxn modelId="{4C6BD84B-DF4C-40FF-B622-5E46E50DF12E}" type="presParOf" srcId="{2381C481-7373-4D2F-A92D-B5AA1923F619}" destId="{8139464D-66B7-40E3-B7A6-2DF9A0CCF975}" srcOrd="0" destOrd="0" presId="urn:microsoft.com/office/officeart/2005/8/layout/process5"/>
    <dgm:cxn modelId="{BD51DA31-A3C9-4E13-8D32-9A9708AEF3C1}" type="presParOf" srcId="{0BB3DAC4-760E-4399-B0C6-007C4AB28D5A}" destId="{32A4AA0F-11E3-4A15-8F6D-40A811145F16}" srcOrd="14" destOrd="0" presId="urn:microsoft.com/office/officeart/2005/8/layout/process5"/>
    <dgm:cxn modelId="{C17EA98F-69AD-4511-A93D-F9E67D78C569}" type="presParOf" srcId="{0BB3DAC4-760E-4399-B0C6-007C4AB28D5A}" destId="{27DB875F-516D-4F85-9C8D-9A70FD9F558B}" srcOrd="15" destOrd="0" presId="urn:microsoft.com/office/officeart/2005/8/layout/process5"/>
    <dgm:cxn modelId="{38E3DD66-F3C5-4137-9D50-E24988A36C3F}" type="presParOf" srcId="{27DB875F-516D-4F85-9C8D-9A70FD9F558B}" destId="{9CB43226-4B5F-49E1-8550-8D22C495716D}" srcOrd="0" destOrd="0" presId="urn:microsoft.com/office/officeart/2005/8/layout/process5"/>
    <dgm:cxn modelId="{A8A37965-8B96-4BFF-A949-4EA1372E72F0}" type="presParOf" srcId="{0BB3DAC4-760E-4399-B0C6-007C4AB28D5A}" destId="{82C501C3-053E-4E33-8A36-D971CA3F2B02}" srcOrd="16" destOrd="0" presId="urn:microsoft.com/office/officeart/2005/8/layout/process5"/>
    <dgm:cxn modelId="{5CE10027-C07F-44FC-820A-BEEAAB179A36}" type="presParOf" srcId="{0BB3DAC4-760E-4399-B0C6-007C4AB28D5A}" destId="{C3B9EF6E-4473-497E-B697-7B772FFB9094}" srcOrd="17" destOrd="0" presId="urn:microsoft.com/office/officeart/2005/8/layout/process5"/>
    <dgm:cxn modelId="{8EE618D6-6AB0-4514-ACA3-A81E8CDFA5C3}" type="presParOf" srcId="{C3B9EF6E-4473-497E-B697-7B772FFB9094}" destId="{E728D9D9-72FF-4785-A24E-D66C613A0536}" srcOrd="0" destOrd="0" presId="urn:microsoft.com/office/officeart/2005/8/layout/process5"/>
    <dgm:cxn modelId="{B63C119C-9BE8-45AE-AC97-3B2AB0B373FD}" type="presParOf" srcId="{0BB3DAC4-760E-4399-B0C6-007C4AB28D5A}" destId="{7AD32A7A-465A-4687-B9CA-B61A6A39547C}" srcOrd="18" destOrd="0" presId="urn:microsoft.com/office/officeart/2005/8/layout/process5"/>
    <dgm:cxn modelId="{E4C57010-C51A-486F-A1A8-E459CA888AFD}" type="presParOf" srcId="{0BB3DAC4-760E-4399-B0C6-007C4AB28D5A}" destId="{3A11AB2F-31C0-4C37-838E-D540753A6F54}" srcOrd="19" destOrd="0" presId="urn:microsoft.com/office/officeart/2005/8/layout/process5"/>
    <dgm:cxn modelId="{18BDE491-1C33-4D43-920D-297524B2C1AD}" type="presParOf" srcId="{3A11AB2F-31C0-4C37-838E-D540753A6F54}" destId="{A37C091D-3DA9-432C-993A-F5076870FA69}" srcOrd="0" destOrd="0" presId="urn:microsoft.com/office/officeart/2005/8/layout/process5"/>
    <dgm:cxn modelId="{BBD7FB82-1074-4ACF-A368-2C0B10878FCC}" type="presParOf" srcId="{0BB3DAC4-760E-4399-B0C6-007C4AB28D5A}" destId="{13C83E01-3DD9-4DE8-BA17-3F7299C22C4C}" srcOrd="20" destOrd="0" presId="urn:microsoft.com/office/officeart/2005/8/layout/process5"/>
    <dgm:cxn modelId="{E1FEFCDD-A7D0-4C4A-879A-C17D5C506AB0}" type="presParOf" srcId="{0BB3DAC4-760E-4399-B0C6-007C4AB28D5A}" destId="{BA4C324B-16D5-4BE9-AD04-79766A051BED}" srcOrd="21" destOrd="0" presId="urn:microsoft.com/office/officeart/2005/8/layout/process5"/>
    <dgm:cxn modelId="{3D214E76-AFCB-4909-B148-CFC8CB6B7891}" type="presParOf" srcId="{BA4C324B-16D5-4BE9-AD04-79766A051BED}" destId="{64A5FD7F-BA3C-4C7C-BD60-0CF1A4C742AA}" srcOrd="0" destOrd="0" presId="urn:microsoft.com/office/officeart/2005/8/layout/process5"/>
    <dgm:cxn modelId="{1B90416C-FBAD-4324-889C-342A7D71B7FC}" type="presParOf" srcId="{0BB3DAC4-760E-4399-B0C6-007C4AB28D5A}" destId="{24EB22B1-898B-4058-805B-4293DA6760FD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043B-D199-4CFF-9C80-A0A5ED5EA184}">
      <dsp:nvSpPr>
        <dsp:cNvPr id="0" name=""/>
        <dsp:cNvSpPr/>
      </dsp:nvSpPr>
      <dsp:spPr>
        <a:xfrm>
          <a:off x="852959" y="1754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考取語言檢定</a:t>
          </a:r>
        </a:p>
      </dsp:txBody>
      <dsp:txXfrm>
        <a:off x="885454" y="34249"/>
        <a:ext cx="1784103" cy="1044465"/>
      </dsp:txXfrm>
    </dsp:sp>
    <dsp:sp modelId="{5D97C7B8-C161-4F18-BAFB-0C22B8FEFE7A}">
      <dsp:nvSpPr>
        <dsp:cNvPr id="0" name=""/>
        <dsp:cNvSpPr/>
      </dsp:nvSpPr>
      <dsp:spPr>
        <a:xfrm>
          <a:off x="2864773" y="327194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2864773" y="418909"/>
        <a:ext cx="274405" cy="275145"/>
      </dsp:txXfrm>
    </dsp:sp>
    <dsp:sp modelId="{14256D09-64B1-44D5-9D18-5362338C2306}">
      <dsp:nvSpPr>
        <dsp:cNvPr id="0" name=""/>
        <dsp:cNvSpPr/>
      </dsp:nvSpPr>
      <dsp:spPr>
        <a:xfrm>
          <a:off x="3441690" y="1754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報名文件準備</a:t>
          </a:r>
        </a:p>
      </dsp:txBody>
      <dsp:txXfrm>
        <a:off x="3474185" y="34249"/>
        <a:ext cx="1784103" cy="1044465"/>
      </dsp:txXfrm>
    </dsp:sp>
    <dsp:sp modelId="{DCA548FC-0F6F-488E-8FCC-405D458F67D6}">
      <dsp:nvSpPr>
        <dsp:cNvPr id="0" name=""/>
        <dsp:cNvSpPr/>
      </dsp:nvSpPr>
      <dsp:spPr>
        <a:xfrm rot="17980">
          <a:off x="5450535" y="333872"/>
          <a:ext cx="384868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5450536" y="425285"/>
        <a:ext cx="269408" cy="275145"/>
      </dsp:txXfrm>
    </dsp:sp>
    <dsp:sp modelId="{403A3974-319B-49A5-9550-EBAB22BD9DEB}">
      <dsp:nvSpPr>
        <dsp:cNvPr id="0" name=""/>
        <dsp:cNvSpPr/>
      </dsp:nvSpPr>
      <dsp:spPr>
        <a:xfrm>
          <a:off x="6016941" y="15223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繳交報名文件至系辦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9436" y="47718"/>
        <a:ext cx="1784103" cy="1044465"/>
      </dsp:txXfrm>
    </dsp:sp>
    <dsp:sp modelId="{B6602DC8-19D4-4DDE-8126-1BC6FC86F152}">
      <dsp:nvSpPr>
        <dsp:cNvPr id="0" name=""/>
        <dsp:cNvSpPr/>
      </dsp:nvSpPr>
      <dsp:spPr>
        <a:xfrm rot="34199">
          <a:off x="8040456" y="353686"/>
          <a:ext cx="420243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8040459" y="444774"/>
        <a:ext cx="294170" cy="275145"/>
      </dsp:txXfrm>
    </dsp:sp>
    <dsp:sp modelId="{4FC14AFE-8315-42EE-AB13-F96EE63988FE}">
      <dsp:nvSpPr>
        <dsp:cNvPr id="0" name=""/>
        <dsp:cNvSpPr/>
      </dsp:nvSpPr>
      <dsp:spPr>
        <a:xfrm>
          <a:off x="8658907" y="41506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系主任簽名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91402" y="74001"/>
        <a:ext cx="1784103" cy="1044465"/>
      </dsp:txXfrm>
    </dsp:sp>
    <dsp:sp modelId="{36F831C4-6778-46BD-B8F1-84CABB7ADC26}">
      <dsp:nvSpPr>
        <dsp:cNvPr id="0" name=""/>
        <dsp:cNvSpPr/>
      </dsp:nvSpPr>
      <dsp:spPr>
        <a:xfrm rot="5475523">
          <a:off x="9378292" y="1261118"/>
          <a:ext cx="371028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-5400000">
        <a:off x="9427457" y="1304904"/>
        <a:ext cx="275145" cy="259720"/>
      </dsp:txXfrm>
    </dsp:sp>
    <dsp:sp modelId="{37064545-0427-4EB7-958B-183784B6EB4B}">
      <dsp:nvSpPr>
        <dsp:cNvPr id="0" name=""/>
        <dsp:cNvSpPr/>
      </dsp:nvSpPr>
      <dsp:spPr>
        <a:xfrm>
          <a:off x="8619151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由系辦送文件至國際處</a:t>
          </a:r>
        </a:p>
      </dsp:txBody>
      <dsp:txXfrm>
        <a:off x="8651646" y="1883342"/>
        <a:ext cx="1784103" cy="1044465"/>
      </dsp:txXfrm>
    </dsp:sp>
    <dsp:sp modelId="{A6A67EBC-F02C-482B-896D-0DA3E7FA7817}">
      <dsp:nvSpPr>
        <dsp:cNvPr id="0" name=""/>
        <dsp:cNvSpPr/>
      </dsp:nvSpPr>
      <dsp:spPr>
        <a:xfrm rot="10800000">
          <a:off x="8064423" y="2176287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10800000">
        <a:off x="8182025" y="2268002"/>
        <a:ext cx="274405" cy="275145"/>
      </dsp:txXfrm>
    </dsp:sp>
    <dsp:sp modelId="{B23D8324-0E01-4B1F-86D7-754735147855}">
      <dsp:nvSpPr>
        <dsp:cNvPr id="0" name=""/>
        <dsp:cNvSpPr/>
      </dsp:nvSpPr>
      <dsp:spPr>
        <a:xfrm>
          <a:off x="6030421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62916" y="1883342"/>
        <a:ext cx="1784103" cy="1044465"/>
      </dsp:txXfrm>
    </dsp:sp>
    <dsp:sp modelId="{0C18700C-E77F-4926-A1C9-A223D3A4335D}">
      <dsp:nvSpPr>
        <dsp:cNvPr id="0" name=""/>
        <dsp:cNvSpPr/>
      </dsp:nvSpPr>
      <dsp:spPr>
        <a:xfrm rot="10800000">
          <a:off x="5475693" y="2176287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10800000">
        <a:off x="5593295" y="2268002"/>
        <a:ext cx="274405" cy="275145"/>
      </dsp:txXfrm>
    </dsp:sp>
    <dsp:sp modelId="{76E8CB61-F845-4527-8C6C-BFD034554C1C}">
      <dsp:nvSpPr>
        <dsp:cNvPr id="0" name=""/>
        <dsp:cNvSpPr/>
      </dsp:nvSpPr>
      <dsp:spPr>
        <a:xfrm>
          <a:off x="3441690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公告錄取名單</a:t>
          </a:r>
        </a:p>
      </dsp:txBody>
      <dsp:txXfrm>
        <a:off x="3474185" y="1883342"/>
        <a:ext cx="1784103" cy="1044465"/>
      </dsp:txXfrm>
    </dsp:sp>
    <dsp:sp modelId="{2381C481-7373-4D2F-A92D-B5AA1923F619}">
      <dsp:nvSpPr>
        <dsp:cNvPr id="0" name=""/>
        <dsp:cNvSpPr/>
      </dsp:nvSpPr>
      <dsp:spPr>
        <a:xfrm rot="10800000">
          <a:off x="2886962" y="2176287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10800000">
        <a:off x="3004564" y="2268002"/>
        <a:ext cx="274405" cy="275145"/>
      </dsp:txXfrm>
    </dsp:sp>
    <dsp:sp modelId="{32A4AA0F-11E3-4A15-8F6D-40A811145F16}">
      <dsp:nvSpPr>
        <dsp:cNvPr id="0" name=""/>
        <dsp:cNvSpPr/>
      </dsp:nvSpPr>
      <dsp:spPr>
        <a:xfrm>
          <a:off x="852959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與所屬系所溝通學分抵免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5454" y="1883342"/>
        <a:ext cx="1784103" cy="1044465"/>
      </dsp:txXfrm>
    </dsp:sp>
    <dsp:sp modelId="{27DB875F-516D-4F85-9C8D-9A70FD9F558B}">
      <dsp:nvSpPr>
        <dsp:cNvPr id="0" name=""/>
        <dsp:cNvSpPr/>
      </dsp:nvSpPr>
      <dsp:spPr>
        <a:xfrm rot="5400000">
          <a:off x="1581502" y="3089740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-5400000">
        <a:off x="1639933" y="3123024"/>
        <a:ext cx="275145" cy="274405"/>
      </dsp:txXfrm>
    </dsp:sp>
    <dsp:sp modelId="{82C501C3-053E-4E33-8A36-D971CA3F2B02}">
      <dsp:nvSpPr>
        <dsp:cNvPr id="0" name=""/>
        <dsp:cNvSpPr/>
      </dsp:nvSpPr>
      <dsp:spPr>
        <a:xfrm>
          <a:off x="852959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國際處提名至交換學校、學生繳交申請文件</a:t>
          </a:r>
          <a:endParaRPr lang="en-US" altLang="zh-TW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5454" y="3732435"/>
        <a:ext cx="1784103" cy="1044465"/>
      </dsp:txXfrm>
    </dsp:sp>
    <dsp:sp modelId="{C3B9EF6E-4473-497E-B697-7B772FFB9094}">
      <dsp:nvSpPr>
        <dsp:cNvPr id="0" name=""/>
        <dsp:cNvSpPr/>
      </dsp:nvSpPr>
      <dsp:spPr>
        <a:xfrm>
          <a:off x="2864773" y="4025381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2864773" y="4117096"/>
        <a:ext cx="274405" cy="275145"/>
      </dsp:txXfrm>
    </dsp:sp>
    <dsp:sp modelId="{7AD32A7A-465A-4687-B9CA-B61A6A39547C}">
      <dsp:nvSpPr>
        <dsp:cNvPr id="0" name=""/>
        <dsp:cNvSpPr/>
      </dsp:nvSpPr>
      <dsp:spPr>
        <a:xfrm>
          <a:off x="3441690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收到交換學校錄取通知書</a:t>
          </a:r>
        </a:p>
      </dsp:txBody>
      <dsp:txXfrm>
        <a:off x="3474185" y="3732435"/>
        <a:ext cx="1784103" cy="1044465"/>
      </dsp:txXfrm>
    </dsp:sp>
    <dsp:sp modelId="{3A11AB2F-31C0-4C37-838E-D540753A6F54}">
      <dsp:nvSpPr>
        <dsp:cNvPr id="0" name=""/>
        <dsp:cNvSpPr/>
      </dsp:nvSpPr>
      <dsp:spPr>
        <a:xfrm>
          <a:off x="5453504" y="4025381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5453504" y="4117096"/>
        <a:ext cx="274405" cy="275145"/>
      </dsp:txXfrm>
    </dsp:sp>
    <dsp:sp modelId="{13C83E01-3DD9-4DE8-BA17-3F7299C22C4C}">
      <dsp:nvSpPr>
        <dsp:cNvPr id="0" name=""/>
        <dsp:cNvSpPr/>
      </dsp:nvSpPr>
      <dsp:spPr>
        <a:xfrm>
          <a:off x="6030421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辦理出境       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（包含役男出國作業）</a:t>
          </a:r>
        </a:p>
      </dsp:txBody>
      <dsp:txXfrm>
        <a:off x="6062916" y="3732435"/>
        <a:ext cx="1784103" cy="1044465"/>
      </dsp:txXfrm>
    </dsp:sp>
    <dsp:sp modelId="{BA4C324B-16D5-4BE9-AD04-79766A051BED}">
      <dsp:nvSpPr>
        <dsp:cNvPr id="0" name=""/>
        <dsp:cNvSpPr/>
      </dsp:nvSpPr>
      <dsp:spPr>
        <a:xfrm>
          <a:off x="8042234" y="4025381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8042234" y="4117096"/>
        <a:ext cx="274405" cy="275145"/>
      </dsp:txXfrm>
    </dsp:sp>
    <dsp:sp modelId="{24EB22B1-898B-4058-805B-4293DA6760FD}">
      <dsp:nvSpPr>
        <dsp:cNvPr id="0" name=""/>
        <dsp:cNvSpPr/>
      </dsp:nvSpPr>
      <dsp:spPr>
        <a:xfrm>
          <a:off x="8619151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出發至            姊妹校報到</a:t>
          </a:r>
        </a:p>
      </dsp:txBody>
      <dsp:txXfrm>
        <a:off x="8651646" y="3732435"/>
        <a:ext cx="1784103" cy="104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CB314-601E-4E2C-B2CA-D471F3202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8BD606-CED8-AF83-A123-D070D0639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B6D0AF-5070-4FA1-A418-D23D867115BA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93B9B1-64E8-3E38-F2A2-102F0400A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49C5B2-0CC3-36D5-A3A8-48BF2DEF0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67F0A-37C6-49CD-A1FD-AB8B021478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8:57:54.564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1,'2047'665,"-195"-64,-1824-591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8:58:04.58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0,'6715'706,"-6225"-654,-456-49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8:58:08.62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0 233,'4385'-230,"-4349"228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93E6A10-34A6-67F3-ECA0-F7937BCE7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1EE1B0-AEA8-C9A1-3A9F-AC9BCB72EF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76DFECA-EC63-4070-BDA8-3EF39812209B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E629A332-0560-75BE-3F70-1457F2D5A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9E32C7B5-C363-8F70-52DF-A09F3FC14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952CDE-DA4F-3B84-646C-75E40DC7B2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D85D52-995F-BD85-866C-A13BF8A7F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A226EC-C499-4689-B7CB-3BB0BEC481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交換期間不可休學、退學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226EC-C499-4689-B7CB-3BB0BEC481F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99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E8A459DC-1FBA-9B02-47EC-764845EEE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6B5943DD-EAE8-1A3F-4F7D-1E7D125152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/>
              <a:t>*自傳及研習計畫書無特定格式。</a:t>
            </a:r>
            <a:endParaRPr lang="en-US" altLang="zh-TW" dirty="0"/>
          </a:p>
          <a:p>
            <a:pPr>
              <a:buFont typeface="Wingdings" panose="05000000000000000000" pitchFamily="2" charset="2"/>
              <a:buNone/>
            </a:pPr>
            <a:endParaRPr lang="zh-TW" altLang="en-US" dirty="0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46F12FCD-F346-A00A-7DA8-38AF59056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6444DFC-5105-404C-A6BD-69F67886B24A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C0AA9B0-88F1-6368-8E70-B65A84AD4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61239495-F0F3-8CA8-F43E-F3ACDAC68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5930225B-AAFF-6EF8-F8F6-58AF75AE1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9C2C95-06FE-4073-9060-199543A87792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id="{871555E4-4F2F-9DBD-14D9-C2D60618D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id="{8FC2953A-5F67-B789-DE00-CFC59DDDC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若錄取學校無適合系所，以致無法入學或無課可選，須自行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承擔責任。</a:t>
            </a:r>
            <a:endParaRPr lang="zh-TW" altLang="en-US" dirty="0"/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id="{BD5AE5F5-AE5D-6643-9E76-2E0FF0C75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9400BC3-99DA-42E8-859B-A62652F05A7C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93216155-7BB9-E6CE-FC27-89E65D0153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2FE531E9-C689-67A4-E0BE-E210CBAF6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研修期間，學生有責任及義務協助推廣本校，積極參加研修學校舉辦之相關活動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/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B4718BDE-BA6E-0F7E-105C-F6264588A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779376-4C2B-4266-9798-F1C1268D04BD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C0AA9B0-88F1-6368-8E70-B65A84AD4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61239495-F0F3-8CA8-F43E-F3ACDAC68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5930225B-AAFF-6EF8-F8F6-58AF75AE1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9C2C95-06FE-4073-9060-199543A87792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C0AA9B0-88F1-6368-8E70-B65A84AD4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61239495-F0F3-8CA8-F43E-F3ACDAC68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5930225B-AAFF-6EF8-F8F6-58AF75AE1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9C2C95-06FE-4073-9060-199543A87792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9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CBC645C6-C6CE-A86E-FF98-7F951CD90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7EE9BFAF-DE8F-5B57-717E-8937A8A33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建議盡量以外語撰寫，將來申請學校時，若需要推薦信就不需要再請老師寫。</a:t>
            </a:r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CA4ABC23-2CDD-BC5C-4825-7F8F3EF3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6BE486B-CAD6-4B65-A3BE-A62CD99FB04B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影像版面配置區 1">
            <a:extLst>
              <a:ext uri="{FF2B5EF4-FFF2-40B4-BE49-F238E27FC236}">
                <a16:creationId xmlns:a16="http://schemas.microsoft.com/office/drawing/2014/main" id="{273B1018-F84F-1DAB-FCDF-3C48295C2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06A3A169-02F8-2BA9-8C3E-53164BC2D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美國姊妹校常有不得為美國籍限制。有國籍限制的學校已列於簡章中，但仍請事先與承辦人確定。</a:t>
            </a:r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4AF9D0BD-5295-A4CB-D4F4-E8A8BFBDD4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E7DD21A-3650-40B9-9715-B64CBF759F1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068B8819-59DD-6E92-C062-402D7026B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5E328957-551C-1ECF-A253-5436C06A8F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50022B00-CABD-B47D-2429-79096221D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8AE4A6-C255-40F0-828A-BA19DA5C025A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影像版面配置區 1">
            <a:extLst>
              <a:ext uri="{FF2B5EF4-FFF2-40B4-BE49-F238E27FC236}">
                <a16:creationId xmlns:a16="http://schemas.microsoft.com/office/drawing/2014/main" id="{A695F82E-FD01-C683-C530-0CE0A1EF7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8A17AD4D-57D2-AC71-8724-896479E59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3CE25D52-E3F1-A1E2-681E-C91BA0B88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FDBEB5-6206-49DD-A8A0-1CE735608C2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36BC74F5-9CCB-AA06-BE95-C48B438BF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00C6025D-5E1B-3EF0-5CE2-1561D0B4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請留意姊妹校是否有</a:t>
            </a:r>
            <a:r>
              <a:rPr lang="en-US" altLang="zh-TW"/>
              <a:t>GPA</a:t>
            </a:r>
            <a:r>
              <a:rPr lang="zh-TW" altLang="en-US"/>
              <a:t>要求</a:t>
            </a:r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243B8DF7-938C-103A-FFD7-0C6A35B03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6D0D5B3-E9B3-4F08-91E2-B8030C19A8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49635CE9-C034-7375-E062-4B16AE851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F4164E87-BC19-144B-90FF-B97DFF710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*請務必申請成績單</a:t>
            </a:r>
            <a:endParaRPr lang="en-US" altLang="zh-TW" dirty="0"/>
          </a:p>
          <a:p>
            <a:r>
              <a:rPr lang="zh-TW" altLang="en-US" dirty="0"/>
              <a:t>*面試結束後會立刻分發志願，故無法接受晚於面試當天繳交。</a:t>
            </a:r>
            <a:endParaRPr lang="en-US" altLang="zh-TW" dirty="0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02FBEA8E-DD64-B2A4-22AA-24A94046D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C46762B-BA1A-43D3-BF16-037A7869D69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影像版面配置區 1">
            <a:extLst>
              <a:ext uri="{FF2B5EF4-FFF2-40B4-BE49-F238E27FC236}">
                <a16:creationId xmlns:a16="http://schemas.microsoft.com/office/drawing/2014/main" id="{5217AFFB-E786-C753-9756-F776AEC4B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0214B3A9-FBB0-067A-05B5-B6C8D63D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*學校不接受</a:t>
            </a:r>
            <a:r>
              <a:rPr lang="en-US" altLang="zh-TW" dirty="0"/>
              <a:t>TOFEL </a:t>
            </a:r>
            <a:r>
              <a:rPr lang="en-US" altLang="zh-TW" dirty="0" err="1"/>
              <a:t>mybest</a:t>
            </a:r>
            <a:r>
              <a:rPr lang="en-US" altLang="zh-TW" dirty="0"/>
              <a:t> Score</a:t>
            </a:r>
            <a:r>
              <a:rPr lang="zh-TW" altLang="en-US" dirty="0"/>
              <a:t>，請注意</a:t>
            </a:r>
            <a:endParaRPr lang="en-US" altLang="zh-TW" dirty="0"/>
          </a:p>
          <a:p>
            <a:r>
              <a:rPr lang="zh-TW" altLang="en-US" dirty="0"/>
              <a:t>*只有少部分學校開放以多益分數申請，如只提供多益分數，限選有列多益分數的學校</a:t>
            </a:r>
          </a:p>
          <a:p>
            <a:endParaRPr lang="zh-TW" altLang="en-US" dirty="0"/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55C09044-8057-6D0D-F3DC-21E22A5AF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B584FF8-3D1B-4820-BF0F-DEB44BE33B7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影像版面配置區 1">
            <a:extLst>
              <a:ext uri="{FF2B5EF4-FFF2-40B4-BE49-F238E27FC236}">
                <a16:creationId xmlns:a16="http://schemas.microsoft.com/office/drawing/2014/main" id="{B341CD60-C238-31FA-BE9F-F178FA598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F4C1E2A0-00A0-F252-26B1-A04816774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/>
          </a:p>
          <a:p>
            <a:endParaRPr lang="zh-TW" altLang="en-US"/>
          </a:p>
          <a:p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CD1AE74E-0A3D-7F88-C88D-91A5F983B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66020BC-1CE6-487C-89E6-147545A8BB0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影像版面配置區 1">
            <a:extLst>
              <a:ext uri="{FF2B5EF4-FFF2-40B4-BE49-F238E27FC236}">
                <a16:creationId xmlns:a16="http://schemas.microsoft.com/office/drawing/2014/main" id="{718F72C1-361C-B73F-1524-4CFB61089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19A8BEE7-87D8-B7A4-0124-0B246568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若不是自行放棄交換，而是因為該國停發簽證、天災等無法歸責於申請人的狀況無法前往交換，仍可再次申請，並仍視同初次申請。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A151EE5B-41A9-5E62-DC9C-5F0115B54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4ACBA03-89A1-4EB3-BA00-C801E5DB96A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226EC-C499-4689-B7CB-3BB0BEC481FE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0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0F240-8B3D-6671-6CC2-EF6F42A2B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1932-5A8E-4C85-BB5F-F973870FB0ED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A4877-79BD-7DB4-94EE-8794F6DBB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BE2C5-1737-0FBC-F7BB-390BB7803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2DDC-4C7F-4C34-AFBA-A85F726C69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1518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70A08-2D09-ED09-6473-1D1B95040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A8C0-EC53-423D-A2D7-8CB018164A39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647F5-15FA-9EB4-22D9-940794792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B3392-F998-1008-3CA3-69E42BD6C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6B5A-C794-4C22-9B73-87A0EEC0C1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4183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8FF0B-AB8C-F715-F59C-64E660AB3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9F9E-79F6-4419-939B-C3C7C5070F5C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A6B707-D187-C755-F671-CECA17798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2CFF3-9CFF-54BF-23FF-C34B898F9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E809-BB7F-4F13-8E79-210E9FFF7D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742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6ED7C-31C7-000C-34D2-1203A8456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DDA4F-4317-4CAF-A821-C6DB239B07BE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A5F803-3366-F94B-A82C-294E24197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63B53-4B94-09DE-D881-EF269D03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42ED-BA88-488E-ADBC-5767978C4C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9896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584963-9386-B151-F635-B77382E18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3CAF-4A30-412F-8EDC-D7CFEABBBD0C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3E1CD-3D31-B4ED-1D60-92F76020E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477499-6681-14EF-5EDC-5F0EEA5EB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EDEB6-4490-4F9D-B6C7-21CCCBA366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5232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5AB7F-FC96-8AFA-6B76-24317F7F0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6965-488B-4A95-A0BD-5D50E0E5E473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98150-0385-2BB9-6756-ABA576B2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8AE95-F0D7-6859-623D-79FC9ECB8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4C20-9D44-44D2-9537-EA0160147B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521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639887-15E3-4841-B597-7D73D987E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CCC5-B064-4AD4-950A-96CDB0A01F03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24236F-B226-D485-0B86-0C490A95C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195587-CCDF-9280-A39F-34599E49B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07B7-2DBB-44AF-ACE9-99E1E9EB47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1881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9A4947-58FD-EACB-E495-88279046A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7117-3930-410E-AA53-961A9B69D220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D50551-BB9C-6085-6B06-BEB2113C6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D4BBF9-E0BD-B4ED-07CA-51148A094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04A8-5047-423F-9683-F382F9CA67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2148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6EB0C7-363D-DF7F-3401-996A6E789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E695-AD61-4879-B5A9-EA64E9EB1BF7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290933-6EFB-5593-EFA8-D708BD186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07A73A-DF01-ADDB-810D-53D39DF1E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9EDB-AC09-4732-95E6-BC93735473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981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1B912-68EA-0008-87E5-3E3D7F455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BAE8-32DB-49FD-BED1-0B019963E900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53FAB-EDEF-488D-E26F-111C61D2B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DB42E-F76D-64B1-44B3-E8F42296B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BAB38-753E-42B5-A8B3-B3153246F1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4733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C2821-98D4-9C48-178C-47FA4803A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8613-CD1D-4B57-BED7-DB88004FFDF7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2C894-30F2-251C-2253-EFE40BDA1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7AC65-5FB0-F0F8-1A25-AF969D538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9DDD-0FF6-4D85-BE85-A9D9D57DE4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4681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07A88E-3C81-2783-189F-F46FED536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3B4CB8-31A6-25CA-268D-6D10BD2DE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938B84-C6DD-29C7-5857-7FD1728A27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DBE52014-FFD6-4538-8C23-98F8F33E61DE}" type="datetimeFigureOut">
              <a:rPr lang="zh-TW" altLang="en-US"/>
              <a:pPr>
                <a:defRPr/>
              </a:pPr>
              <a:t>2025/5/15</a:t>
            </a:fld>
            <a:endParaRPr lang="zh-TW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41917E-75BB-1FC9-9836-4E30B046B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AF6CA1-E599-2A8C-7DDC-0E4D6B7B0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C63129D0-5DEE-4935-856A-1F6F8543DD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uix@mail.tku.edu.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xchange.web.tk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1bRWN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reurl.cc/E6dvM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DC54E-8260-C127-382B-7F2E738B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6713"/>
            <a:ext cx="12192000" cy="174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學年度赴境外姊妹校</a:t>
            </a:r>
            <a:b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交換生留學說明會</a:t>
            </a:r>
          </a:p>
        </p:txBody>
      </p:sp>
      <p:sp>
        <p:nvSpPr>
          <p:cNvPr id="4099" name="副標題 2">
            <a:extLst>
              <a:ext uri="{FF2B5EF4-FFF2-40B4-BE49-F238E27FC236}">
                <a16:creationId xmlns:a16="http://schemas.microsoft.com/office/drawing/2014/main" id="{DA654A12-4F67-FD98-BE60-2842BA83F0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30525" y="4353710"/>
            <a:ext cx="6330950" cy="1871662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國際暨兩岸事務處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hangingPunct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2024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年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29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日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284D04-44BB-B020-7A49-3432520D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0954"/>
            <a:ext cx="10972800" cy="4525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我符合申請資格嗎？</a:t>
            </a:r>
          </a:p>
          <a:p>
            <a:pPr algn="ctr">
              <a:defRPr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9" name="Picture 4" descr="C:\Users\tkustaff\Desktop\1507646341-2203.gif">
            <a:extLst>
              <a:ext uri="{FF2B5EF4-FFF2-40B4-BE49-F238E27FC236}">
                <a16:creationId xmlns:a16="http://schemas.microsoft.com/office/drawing/2014/main" id="{34FA8E57-2543-3F92-FC00-5419519E9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3745391"/>
            <a:ext cx="26876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5EB0F-25DD-8035-5406-79CBB496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3D7D4C0C-BC78-47E0-1991-FA5C22D5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460500"/>
            <a:ext cx="11931650" cy="42751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FFC000"/>
              </a:buClr>
              <a:buFont typeface="微軟正黑體" pitchFamily="34" charset="-120"/>
              <a:buChar char="★"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英歐語組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大二、大三及碩士班在學學生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三申請可選擇四上交換一學期或大四一整年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buFontTx/>
              <a:buNone/>
              <a:tabLst>
                <a:tab pos="152400" algn="l"/>
              </a:tabLst>
              <a:defRPr/>
            </a:pPr>
            <a:endParaRPr lang="zh-TW" altLang="zh-TW" dirty="0">
              <a:solidFill>
                <a:srgbClr val="1817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152400" algn="l"/>
              </a:tabLst>
              <a:defRPr/>
            </a:pPr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41E88-C29F-B399-6D2B-021C0808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53B30821-6903-2188-49EC-9E85CE01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460500"/>
            <a:ext cx="11931650" cy="42751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FFC000"/>
              </a:buClr>
              <a:buFont typeface="微軟正黑體" pitchFamily="34" charset="-120"/>
              <a:buChar char="★"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中文組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大二或大三及研究所一、二年級在學學生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（二下→三上或三下交換 </a:t>
            </a:r>
            <a:r>
              <a:rPr lang="en-US" altLang="zh-TW" b="1" u="sng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 三下→四上交換）</a:t>
            </a:r>
            <a:endParaRPr lang="en-US" altLang="zh-TW" b="1" u="sng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lnSpc>
                <a:spcPct val="150000"/>
              </a:lnSpc>
              <a:buClr>
                <a:srgbClr val="FFC000"/>
              </a:buClr>
              <a:buFont typeface="微軟正黑體" pitchFamily="34" charset="-120"/>
              <a:buChar char="★"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日語組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大二下、大三上及碩士班一、二年級在學學生。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endParaRPr lang="en-US" altLang="zh-TW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DEED0F-5662-F0AB-F223-EB871966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學業成績要求</a:t>
            </a: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EB76D1B2-028E-8ADD-BEAF-11A91BA8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2468563"/>
            <a:ext cx="11931650" cy="23050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zh-TW" sz="3600" dirty="0">
                <a:solidFill>
                  <a:srgbClr val="181717"/>
                </a:solidFill>
                <a:latin typeface="微軟正黑體" pitchFamily="34" charset="-120"/>
                <a:ea typeface="微軟正黑體" pitchFamily="34" charset="-120"/>
              </a:rPr>
              <a:t>學業成績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平均</a:t>
            </a: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zh-TW" sz="3600" dirty="0">
                <a:solidFill>
                  <a:srgbClr val="181717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3600" dirty="0">
                <a:solidFill>
                  <a:srgbClr val="181717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系百分比前</a:t>
            </a: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)40%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以歷年成績單所列分數為準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buFontTx/>
              <a:buNone/>
              <a:tabLst>
                <a:tab pos="152400" algn="l"/>
              </a:tabLst>
              <a:defRPr/>
            </a:pPr>
            <a:endParaRPr lang="zh-TW" altLang="zh-TW" dirty="0">
              <a:solidFill>
                <a:srgbClr val="1817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152400" algn="l"/>
              </a:tabLst>
              <a:defRPr/>
            </a:pP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5DDB6F7E-7606-254C-D531-6217E1FF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0863"/>
            <a:ext cx="10515600" cy="5037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日語組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研究所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日本語能力檢定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JLPT N1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大學部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日本語能力檢定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JLPT N2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申請時請檢附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合格證明及成績單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影本。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正本備查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AutoNum type="arabicPeriod"/>
              <a:defRPr/>
            </a:pPr>
            <a:endParaRPr lang="zh-TW" altLang="en-US" sz="2700" dirty="0">
              <a:ea typeface="新細明體" pitchFamily="18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8B5C1F5-92DE-ECC2-040F-48835E30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B22B27BD-CB93-C848-8BC8-D5CE6951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5" y="1685925"/>
            <a:ext cx="11553825" cy="45751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英歐語組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英語組：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托福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網路測驗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分以上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雅思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學術組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 5.5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歐語組：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法語組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西語組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CEFR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B1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德語組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俄語組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CEFR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A2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申請時請檢附成績單影本或網路成績查詢畫面（正本備查）。繳交網路查詢成績畫面者，最遲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須於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面試當日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補繳成績單影本。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zh-TW" altLang="en-US" sz="3000" dirty="0">
              <a:ea typeface="新細明體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F9A3D2F-3099-D6C5-8D4D-A3C777E9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>
            <a:extLst>
              <a:ext uri="{FF2B5EF4-FFF2-40B4-BE49-F238E27FC236}">
                <a16:creationId xmlns:a16="http://schemas.microsoft.com/office/drawing/2014/main" id="{AAB82A2A-742B-C955-FA19-74643258D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如姊妹校規定門檻高於本校門檻，則依姊妹校規定辦理。</a:t>
            </a: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填寫志願時，請注意是否有達到語言成績要求。部分姊妹校會要求各單項分數。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申請韓國姊妹校者，得以韓語檢定成績提出申請。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F6E23E2-CE67-D13B-F452-7BE95199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>
            <a:extLst>
              <a:ext uri="{FF2B5EF4-FFF2-40B4-BE49-F238E27FC236}">
                <a16:creationId xmlns:a16="http://schemas.microsoft.com/office/drawing/2014/main" id="{5BE60207-546C-B8A4-A9F8-030AD9BB1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請注意語言檢定須在效期內，如語言檢定已逾效期，將可能無法通過姊妹校審查。如申請者未繳交具效力的語言檢定証明，其後果須自行負責。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398C028-9A2E-F424-58E0-7E50DBC5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>
            <a:extLst>
              <a:ext uri="{FF2B5EF4-FFF2-40B4-BE49-F238E27FC236}">
                <a16:creationId xmlns:a16="http://schemas.microsoft.com/office/drawing/2014/main" id="{E8B34587-333D-9B3E-13FC-CFEC7D68EE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曾錄取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英歐語組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之交換生不得再次申請同一組別。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錄取後自行放棄者亦同。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申請人如於大學時獲選交換生，碩士時再次申請交換，則不受前述規定限制。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635AAFA-3A1B-68D2-B13B-F4D9E0B0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二次申請規定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79B77D5-D978-7F71-B921-B55F7864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我應該怎麼申請？</a:t>
            </a:r>
          </a:p>
          <a:p>
            <a:pPr algn="ctr">
              <a:defRPr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747" name="Picture 4" descr="C:\Users\tkustaff\Desktop\新增資料夾\28441.gif">
            <a:extLst>
              <a:ext uri="{FF2B5EF4-FFF2-40B4-BE49-F238E27FC236}">
                <a16:creationId xmlns:a16="http://schemas.microsoft.com/office/drawing/2014/main" id="{87250C06-F643-3186-E50B-7CC10D9CC9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7" y="3850262"/>
            <a:ext cx="20034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BDFF4B-7A08-1AF7-01E4-9CBE19C0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國際處承辦人員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DB8A100-EF3B-D1E2-A9F1-3FF39FF96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3389"/>
              </p:ext>
            </p:extLst>
          </p:nvPr>
        </p:nvGraphicFramePr>
        <p:xfrm>
          <a:off x="2446338" y="2894013"/>
          <a:ext cx="7727950" cy="2936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承辦人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歐、美、非、大洋洲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謝文彬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 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詹銘哲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大陸及澳門 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顏秀鳳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523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除大陸及日本外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吳曉梅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3" name="文字方塊 2">
            <a:extLst>
              <a:ext uri="{FF2B5EF4-FFF2-40B4-BE49-F238E27FC236}">
                <a16:creationId xmlns:a16="http://schemas.microsoft.com/office/drawing/2014/main" id="{14788E34-2A17-5F28-9A67-2618AB53C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1651000"/>
            <a:ext cx="6750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國際處信箱：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auix@oa.tku.edu.tw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來信請註明系級、姓名及欲申請組別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1CBD9D16-11A1-F32F-DA19-B2FC89FDF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901144"/>
              </p:ext>
            </p:extLst>
          </p:nvPr>
        </p:nvGraphicFramePr>
        <p:xfrm>
          <a:off x="463137" y="1600610"/>
          <a:ext cx="11321205" cy="48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文字方塊 2">
            <a:extLst>
              <a:ext uri="{FF2B5EF4-FFF2-40B4-BE49-F238E27FC236}">
                <a16:creationId xmlns:a16="http://schemas.microsoft.com/office/drawing/2014/main" id="{FDCAECB5-5B55-4E7A-7E8E-F451CD7B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6" y="2985571"/>
            <a:ext cx="891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818FF79-463A-36C7-EE9E-084C94B9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4C70BE-F3E3-A8BC-98EA-1279E41D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635125"/>
            <a:ext cx="5513388" cy="4868863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日語組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第一次：約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第一次甄選有缺額時才辦理第二次甄選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第二次：約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9~10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英歐語組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0" name="文字方塊 3">
            <a:extLst>
              <a:ext uri="{FF2B5EF4-FFF2-40B4-BE49-F238E27FC236}">
                <a16:creationId xmlns:a16="http://schemas.microsoft.com/office/drawing/2014/main" id="{D2406A9C-2072-B8C9-B4EE-CBF0E43B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1635125"/>
            <a:ext cx="6097587" cy="1106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中文組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下學期：約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2~3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二下、三</a:t>
            </a:r>
            <a:r>
              <a:rPr kumimoji="0" lang="zh-TW" altLang="zh-TW" dirty="0">
                <a:latin typeface="微軟正黑體" pitchFamily="34" charset="-120"/>
                <a:ea typeface="微軟正黑體" pitchFamily="34" charset="-120"/>
              </a:rPr>
              <a:t>下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1C598A8-B8C3-F152-1D6A-23C2D8C6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申請時間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2184C-E39E-6537-A9F6-F5DBE6A1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623147"/>
            <a:ext cx="11315700" cy="4868862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學年度英歐語組甄選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申請系統開放時間：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各系送件截止日期：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endParaRPr lang="en-US" altLang="zh-TW" dirty="0"/>
          </a:p>
          <a:p>
            <a:pPr marL="0" indent="0" algn="ctr" eaLnBrk="1" hangingPunct="1">
              <a:buNone/>
              <a:defRPr/>
            </a:pP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</a:rPr>
              <a:t>＊申請表須由系主任簽名，請務必配合系所訂定的截止日期！</a:t>
            </a:r>
          </a:p>
          <a:p>
            <a:pPr marL="0" indent="0" algn="ctr" eaLnBrk="1" hangingPunct="1">
              <a:buFontTx/>
              <a:buNone/>
              <a:defRPr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0B7DC31-38B4-4969-69FB-6E3FABC7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申請時間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1FCB2AAB-7F30-41B8-71AA-E767334DB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59" y="1574800"/>
            <a:ext cx="11835741" cy="5008563"/>
          </a:xfrm>
        </p:spPr>
        <p:txBody>
          <a:bodyPr numCol="2"/>
          <a:lstStyle/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請線上填寫後印出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本校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歷年成績單正本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語文能力證明文件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（赴大陸除外）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推薦函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（中文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外文）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自傳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研習計畫書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切結書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保證書（三年級同學需再繳交大四生出國切結書）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其他有助審查資料影本</a:t>
            </a:r>
          </a:p>
          <a:p>
            <a:pPr marL="512763" indent="-512763" eaLnBrk="1" hangingPunct="1">
              <a:lnSpc>
                <a:spcPct val="90000"/>
              </a:lnSpc>
              <a:defRPr/>
            </a:pPr>
            <a:endParaRPr lang="zh-TW" altLang="en-US" sz="2700" dirty="0">
              <a:ea typeface="新細明體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94112AC-D913-ADB3-9CF9-9C5C76F1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29CEC35-E52D-4343-039F-3F82FAF85623}"/>
              </a:ext>
            </a:extLst>
          </p:cNvPr>
          <p:cNvSpPr txBox="1"/>
          <p:nvPr/>
        </p:nvSpPr>
        <p:spPr>
          <a:xfrm>
            <a:off x="6274129" y="1674564"/>
            <a:ext cx="5561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algn="just" eaLnBrk="1" hangingPunct="1">
              <a:buFontTx/>
              <a:buNone/>
              <a:defRPr/>
            </a:pP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統一以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A4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格式製作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（成績單及語言能力證明可用原格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式），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序整理，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請勿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裝訂，以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L</a:t>
            </a: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夾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送件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外文定義：依申請之語言組別而定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如英語組請以英文撰寫，法語組請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以法文撰寫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85A59F-9F7D-294E-1315-222AB40059C6}"/>
              </a:ext>
            </a:extLst>
          </p:cNvPr>
          <p:cNvSpPr/>
          <p:nvPr/>
        </p:nvSpPr>
        <p:spPr bwMode="auto">
          <a:xfrm>
            <a:off x="4007298" y="3094568"/>
            <a:ext cx="776769" cy="5853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D1DCE6-124E-232F-06C0-5EB145F4AF91}"/>
              </a:ext>
            </a:extLst>
          </p:cNvPr>
          <p:cNvSpPr/>
          <p:nvPr/>
        </p:nvSpPr>
        <p:spPr bwMode="auto">
          <a:xfrm>
            <a:off x="1979364" y="3542179"/>
            <a:ext cx="793214" cy="5853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9A6815-26BD-E058-4EF1-4FC708B7E476}"/>
              </a:ext>
            </a:extLst>
          </p:cNvPr>
          <p:cNvSpPr/>
          <p:nvPr/>
        </p:nvSpPr>
        <p:spPr bwMode="auto">
          <a:xfrm>
            <a:off x="1979364" y="4111743"/>
            <a:ext cx="793214" cy="5853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675235F9-7672-6BF3-AAFB-2521120D6A09}"/>
                  </a:ext>
                </a:extLst>
              </p14:cNvPr>
              <p14:cNvContentPartPr/>
              <p14:nvPr/>
            </p14:nvContentPartPr>
            <p14:xfrm>
              <a:off x="4859933" y="3518693"/>
              <a:ext cx="1414196" cy="45981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675235F9-7672-6BF3-AAFB-2521120D6A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3814" y="3512572"/>
                <a:ext cx="1426434" cy="47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CBF9582F-8C0C-6A4F-210E-25B2588658C0}"/>
                  </a:ext>
                </a:extLst>
              </p14:cNvPr>
              <p14:cNvContentPartPr/>
              <p14:nvPr/>
            </p14:nvContentPartPr>
            <p14:xfrm>
              <a:off x="3533903" y="3924278"/>
              <a:ext cx="2606400" cy="27432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CBF9582F-8C0C-6A4F-210E-25B2588658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783" y="3918158"/>
                <a:ext cx="26186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9E05F737-AADB-0BE5-E496-4156C1ECF09F}"/>
                  </a:ext>
                </a:extLst>
              </p14:cNvPr>
              <p14:cNvContentPartPr/>
              <p14:nvPr/>
            </p14:nvContentPartPr>
            <p14:xfrm>
              <a:off x="4606343" y="4357718"/>
              <a:ext cx="1591920" cy="8388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9E05F737-AADB-0BE5-E496-4156C1ECF0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223" y="4351598"/>
                <a:ext cx="1604160" cy="9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F41B4C-6EA4-51F5-59B5-22F74150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申請系統（尚未開放）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7891" name="內容版面配置區 2">
            <a:extLst>
              <a:ext uri="{FF2B5EF4-FFF2-40B4-BE49-F238E27FC236}">
                <a16:creationId xmlns:a16="http://schemas.microsoft.com/office/drawing/2014/main" id="{ED306D02-05F8-3C4C-7552-1F0A1F17B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2675" y="1538824"/>
            <a:ext cx="10972800" cy="4525962"/>
          </a:xfrm>
        </p:spPr>
        <p:txBody>
          <a:bodyPr/>
          <a:lstStyle/>
          <a:p>
            <a:r>
              <a:rPr lang="en-US" altLang="zh-TW" sz="2800" u="sng" dirty="0">
                <a:ea typeface="新細明體" panose="02020500000000000000" pitchFamily="18" charset="-120"/>
                <a:hlinkClick r:id="rId2"/>
              </a:rPr>
              <a:t>https://exchange.web.tku.edu.tw/</a:t>
            </a:r>
            <a:endParaRPr lang="zh-TW" altLang="en-US" sz="2800" dirty="0">
              <a:ea typeface="新細明體" panose="02020500000000000000" pitchFamily="18" charset="-120"/>
            </a:endParaRPr>
          </a:p>
        </p:txBody>
      </p:sp>
      <p:pic>
        <p:nvPicPr>
          <p:cNvPr id="37892" name="圖片 4">
            <a:extLst>
              <a:ext uri="{FF2B5EF4-FFF2-40B4-BE49-F238E27FC236}">
                <a16:creationId xmlns:a16="http://schemas.microsoft.com/office/drawing/2014/main" id="{4AB82384-EAED-6ACC-D0B4-2C623099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005"/>
          <a:stretch>
            <a:fillRect/>
          </a:stretch>
        </p:blipFill>
        <p:spPr bwMode="auto">
          <a:xfrm>
            <a:off x="1557338" y="2206625"/>
            <a:ext cx="62309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http://s05.calm9.com/qrcode/2021-10/O3M82W90RE.png">
            <a:extLst>
              <a:ext uri="{FF2B5EF4-FFF2-40B4-BE49-F238E27FC236}">
                <a16:creationId xmlns:a16="http://schemas.microsoft.com/office/drawing/2014/main" id="{595E5047-CD0B-FBBE-5AAC-CC90D292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088356"/>
            <a:ext cx="3109634" cy="310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文字方塊 5">
            <a:extLst>
              <a:ext uri="{FF2B5EF4-FFF2-40B4-BE49-F238E27FC236}">
                <a16:creationId xmlns:a16="http://schemas.microsoft.com/office/drawing/2014/main" id="{6791DE4F-FC4F-F5A0-B1E3-19E24751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5319176"/>
            <a:ext cx="341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目前開放組別為英歐語組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6B456-C704-74B8-2190-EA54DEE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8915" name="內容版面配置區 2">
            <a:extLst>
              <a:ext uri="{FF2B5EF4-FFF2-40B4-BE49-F238E27FC236}">
                <a16:creationId xmlns:a16="http://schemas.microsoft.com/office/drawing/2014/main" id="{3F566F92-FF13-FD9C-3F59-9D9D9FCFF9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申請系統可儲存及送出。送出後將無法再進行修改，請慎重檢查再送出。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如送出後發現內容有誤，請填寫修改申請表，於規定期限內繳交至國際處。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8F814-FAB0-8FB8-7236-0C9320A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甄選方式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B6C1E6E6-743A-4E7A-AEA0-0FA7D780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甄選成績以書面審查與面試成績合併計算。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最終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成績未達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分者不予錄取。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依照最終成績總分排序，各組分數高者依照所填志願優先分發。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4EC867-FFB5-CB89-F852-9A37AB4F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41987" name="內容版面配置區 2">
            <a:extLst>
              <a:ext uri="{FF2B5EF4-FFF2-40B4-BE49-F238E27FC236}">
                <a16:creationId xmlns:a16="http://schemas.microsoft.com/office/drawing/2014/main" id="{6D53D563-47C2-D9FF-5790-C7019DEF8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1268075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請慎重填寫志願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，錄取後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不得要求重新分發。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獲得本校交換生推薦資格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交換學校審核，若未通過審核，或無法取得學生簽證，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其錄取資格即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學分抵免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須至少抵免一門課，請自行與系所溝通。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出國前手續：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護照、簽證、住宿及選課申請等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，請自行辦理。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1608C-5059-E3B3-A53B-410F387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3FF74D75-A0BB-AF80-48A9-4A290743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3" y="1779588"/>
            <a:ext cx="11626850" cy="4230687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Clr>
                <a:srgbClr val="FFC000"/>
              </a:buClr>
              <a:buFontTx/>
              <a:buNone/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放棄交換生資格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40000"/>
              </a:lnSpc>
              <a:buClr>
                <a:srgbClr val="FFC000"/>
              </a:buClr>
              <a:buFontTx/>
              <a:buNone/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非因重大變故，不得放棄交換生資格。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40000"/>
              </a:lnSpc>
              <a:buClr>
                <a:srgbClr val="FFC000"/>
              </a:buClr>
              <a:buFontTx/>
              <a:buNone/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如因故無法前往國外學校，應持證明文件向國際處申請撤銷。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40000"/>
              </a:lnSpc>
              <a:buClr>
                <a:srgbClr val="FFC000"/>
              </a:buClr>
              <a:buFont typeface="微軟正黑體" pitchFamily="34" charset="-120"/>
              <a:buChar char="★"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交換期間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不得辦理畢業或休學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，若有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違反即喪失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交換生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zh-TW" altLang="zh-TW" sz="2700" dirty="0">
              <a:ea typeface="新細明體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700" dirty="0">
              <a:ea typeface="新細明體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8F814-FAB0-8FB8-7236-0C9320A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留學獎學金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B6C1E6E6-743A-4E7A-AEA0-0FA7D780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11582400" cy="498316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學海飛颺、學海惜珠獎學金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月舉辦說明會，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月左右公告申請辦法，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月申請截止。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王紹新先生校級及院系級出國獎學金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每年約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月公告，每學年度第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學期期中考後一週申請截止。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日本交流協會獎學金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短期留學生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月底左右公告，赴日交換生可申請。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淡江大學學生出國研修獎勵實施要點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月左右公告，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具弱勢助學金資格或原住民學生</a:t>
            </a:r>
            <a:r>
              <a:rPr lang="zh-TW" altLang="en-US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可申請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hangingPunct="1">
              <a:buClr>
                <a:srgbClr val="FFC000"/>
              </a:buClr>
              <a:buNone/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以上時程可能配合當年度作業調整，請務必留意國際處公告。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C000"/>
              </a:buClr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C000"/>
              </a:buClr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74739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F5C5B-8354-44B3-1BF4-EE4ABC7C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交換學生是什麼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A3D17617-5CC4-538B-0FBC-3170B5551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237" y="1746250"/>
            <a:ext cx="11050587" cy="40005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以本校在學學生身分（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在本校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繳交全額學雜費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）至姊妹校修習一學期或一學年。</a:t>
            </a:r>
          </a:p>
        </p:txBody>
      </p:sp>
      <p:pic>
        <p:nvPicPr>
          <p:cNvPr id="6148" name="Picture 5" descr="C:\Users\tkustaff\Pictures\簡報照片\交換生照片2.jpg">
            <a:extLst>
              <a:ext uri="{FF2B5EF4-FFF2-40B4-BE49-F238E27FC236}">
                <a16:creationId xmlns:a16="http://schemas.microsoft.com/office/drawing/2014/main" id="{2B1D57D3-E03C-BAD0-6EB3-B2F00274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3746500"/>
            <a:ext cx="34750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Users\tkustaff\Pictures\簡報照片\大三出國\鹿兒島大學.jpg">
            <a:extLst>
              <a:ext uri="{FF2B5EF4-FFF2-40B4-BE49-F238E27FC236}">
                <a16:creationId xmlns:a16="http://schemas.microsoft.com/office/drawing/2014/main" id="{D0AABF6F-7AA6-2B60-9B83-729DB81C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>
            <a:fillRect/>
          </a:stretch>
        </p:blipFill>
        <p:spPr bwMode="auto">
          <a:xfrm>
            <a:off x="6424613" y="3746500"/>
            <a:ext cx="3019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IMG_0865">
            <a:extLst>
              <a:ext uri="{FF2B5EF4-FFF2-40B4-BE49-F238E27FC236}">
                <a16:creationId xmlns:a16="http://schemas.microsoft.com/office/drawing/2014/main" id="{BD6663F0-E481-737E-3E6B-5D87FF95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3746500"/>
            <a:ext cx="31638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18553104_1855113278082917_631616457_o">
            <a:extLst>
              <a:ext uri="{FF2B5EF4-FFF2-40B4-BE49-F238E27FC236}">
                <a16:creationId xmlns:a16="http://schemas.microsoft.com/office/drawing/2014/main" id="{39D6280E-9FE2-3304-8CD1-AFF863B5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3727450"/>
            <a:ext cx="30305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8F814-FAB0-8FB8-7236-0C9320A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其他出國機會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B6C1E6E6-743A-4E7A-AEA0-0FA7D780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740" y="1633302"/>
            <a:ext cx="115824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亞太大學交流會交換學生計畫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(UMAP)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姐妺校短期交流活動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3" name="圖片 9">
            <a:extLst>
              <a:ext uri="{FF2B5EF4-FFF2-40B4-BE49-F238E27FC236}">
                <a16:creationId xmlns:a16="http://schemas.microsoft.com/office/drawing/2014/main" id="{6BF0A7F5-EEB5-73FE-61AE-F89B73C9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16" y="25671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D871FD6-8614-BE72-81D1-0AD38649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627102"/>
            <a:ext cx="5124841" cy="37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DC666EA-472D-BADE-E609-BB9EDE216DFA}"/>
              </a:ext>
            </a:extLst>
          </p:cNvPr>
          <p:cNvSpPr/>
          <p:nvPr/>
        </p:nvSpPr>
        <p:spPr bwMode="auto">
          <a:xfrm>
            <a:off x="8806615" y="2818150"/>
            <a:ext cx="3163525" cy="1798819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534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40599-F330-C341-1CBC-498A0D41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A1EA2483-3779-7AD5-99C6-25E1441E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242675" cy="4670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請問自傳或讀書計畫要寫什麼？有範本可以參考嗎？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：格式內容不限，請自由發揮。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推薦信我要找誰寫，有特定格式嗎？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請找校內老師寫推薦信，格式不限。請使用中文或依所申請語言組別撰寫。（例：英語組可用中文或英文撰寫）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如果申請時無法確定要針對哪一間學校寫推薦信，建議請老師以推薦學生參加交換生甄試的角度來寫。</a:t>
            </a:r>
            <a:endParaRPr lang="zh-TW" altLang="en-US" sz="2800" dirty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EC4ED-99B9-60AD-1B9C-228A3378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</a:p>
        </p:txBody>
      </p:sp>
      <p:sp>
        <p:nvSpPr>
          <p:cNvPr id="50179" name="內容版面配置區 2">
            <a:extLst>
              <a:ext uri="{FF2B5EF4-FFF2-40B4-BE49-F238E27FC236}">
                <a16:creationId xmlns:a16="http://schemas.microsoft.com/office/drawing/2014/main" id="{E67A6F9F-78C4-4B3F-7290-4271C32F0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100" y="1624013"/>
            <a:ext cx="10818813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：請問轉學生是否可憑先前學校的成績申請？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：視各姊妹校規定，部分姊妹校要求需有本校一年成績。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：請問港澳、大陸學位生是否可申請至大陸地區交換？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：視各姊妹校規定，部分姊妹校規定不可。如您欲申請至所屬國籍（含雙重國籍）的姊妹校交換，請事先與承辦人確認姊妹校是否有此限制。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>
            <a:extLst>
              <a:ext uri="{FF2B5EF4-FFF2-40B4-BE49-F238E27FC236}">
                <a16:creationId xmlns:a16="http://schemas.microsoft.com/office/drawing/2014/main" id="{B9E107B8-B547-8298-F9B7-45E935E60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6323" name="內容版面配置區 2">
            <a:extLst>
              <a:ext uri="{FF2B5EF4-FFF2-40B4-BE49-F238E27FC236}">
                <a16:creationId xmlns:a16="http://schemas.microsoft.com/office/drawing/2014/main" id="{E7492F99-6753-EF15-B45F-C6789791F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56324" name="Picture 2" descr="ãQ&amp;Aãçåçæå°çµæ">
            <a:extLst>
              <a:ext uri="{FF2B5EF4-FFF2-40B4-BE49-F238E27FC236}">
                <a16:creationId xmlns:a16="http://schemas.microsoft.com/office/drawing/2014/main" id="{4A6566D6-2A07-69E1-4CA9-A73454BC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533525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2D9559-7BA1-5E03-2A8D-4A133FE7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國際處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2025-2026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年赴姊妹校交換生聯合甄選說明會滿意度調查</a:t>
            </a:r>
          </a:p>
        </p:txBody>
      </p:sp>
      <p:pic>
        <p:nvPicPr>
          <p:cNvPr id="4" name="內容版面配置區 3" descr="一張含有 樣式, 對稱, 正方形, 藝術 的圖片&#10;&#10;自動產生的描述">
            <a:extLst>
              <a:ext uri="{FF2B5EF4-FFF2-40B4-BE49-F238E27FC236}">
                <a16:creationId xmlns:a16="http://schemas.microsoft.com/office/drawing/2014/main" id="{748064D9-0B99-24EA-BF52-F9871A1B6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998" y="1853046"/>
            <a:ext cx="4322193" cy="4336570"/>
          </a:xfrm>
        </p:spPr>
      </p:pic>
    </p:spTree>
    <p:extLst>
      <p:ext uri="{BB962C8B-B14F-4D97-AF65-F5344CB8AC3E}">
        <p14:creationId xmlns:p14="http://schemas.microsoft.com/office/powerpoint/2010/main" val="38916338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B01F6F-44A0-D85F-DDB3-DFB744F7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大三出國和交換生有什麼不同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9DEA4317-D028-AD9E-C59D-9671DBD13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6125"/>
              </p:ext>
            </p:extLst>
          </p:nvPr>
        </p:nvGraphicFramePr>
        <p:xfrm>
          <a:off x="609600" y="1934369"/>
          <a:ext cx="10759807" cy="32605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2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469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留學學校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853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外語學院</a:t>
                      </a: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系、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國企系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、資工系、政經系、觀光系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1/4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264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國際處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不須繳交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1FC32-E875-10A5-CA84-B69F9AC1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甄選組別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73783ED-7466-B686-23EC-B2D01FECB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940088"/>
              </p:ext>
            </p:extLst>
          </p:nvPr>
        </p:nvGraphicFramePr>
        <p:xfrm>
          <a:off x="0" y="1006736"/>
          <a:ext cx="12192000" cy="5851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9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253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marT="45664" marB="45664"/>
                </a:tc>
                <a:tc grid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 marT="45664" marB="45664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858">
                <a:tc rowSpan="5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英歐語組</a:t>
                      </a:r>
                    </a:p>
                  </a:txBody>
                  <a:tcPr marT="45664" marB="45664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典、捷克、波蘭、芬蘭、英國、法國、比利時、德國、西班牙、義大利、匈牙利、立陶宛、拉脫維亞、斯洛維尼亞、荷蘭、俄羅斯、美國、阿根廷、加拿大、澳洲、南非、日本、韓國、泰國、印度、馬來西亞、印尼、越南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法國、比利時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西班牙、墨西哥、智利、阿根廷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俄語組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俄羅斯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86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日語組</a:t>
                      </a:r>
                    </a:p>
                  </a:txBody>
                  <a:tcPr marT="45664" marB="45664"/>
                </a:tc>
                <a:tc grid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</a:p>
                  </a:txBody>
                  <a:tcPr marT="45664" marB="45664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86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中文組</a:t>
                      </a:r>
                    </a:p>
                  </a:txBody>
                  <a:tcPr marT="45664" marB="45664"/>
                </a:tc>
                <a:tc grid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澳門、中國大陸</a:t>
                      </a:r>
                    </a:p>
                  </a:txBody>
                  <a:tcPr marT="45664" marB="45664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04505-29F8-D9F9-EFB2-1C22F68A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交換期間</a:t>
            </a:r>
          </a:p>
        </p:txBody>
      </p:sp>
      <p:sp>
        <p:nvSpPr>
          <p:cNvPr id="10243" name="內容版面配置區 7">
            <a:extLst>
              <a:ext uri="{FF2B5EF4-FFF2-40B4-BE49-F238E27FC236}">
                <a16:creationId xmlns:a16="http://schemas.microsoft.com/office/drawing/2014/main" id="{5423A04B-6F1A-0C83-3E69-78CAD164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712913"/>
            <a:ext cx="6235700" cy="5067300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20000"/>
              <a:buFontTx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日語組（一年）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月～翌年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少部分</a:t>
            </a:r>
            <a:r>
              <a:rPr lang="en-US" altLang="zh-TW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月出國，或只接受</a:t>
            </a:r>
            <a:r>
              <a:rPr lang="en-US" altLang="zh-TW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學期</a:t>
            </a:r>
            <a:endParaRPr lang="en-US" altLang="zh-TW" sz="28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Clr>
                <a:srgbClr val="002060"/>
              </a:buClr>
              <a:buSzPct val="120000"/>
              <a:buFontTx/>
              <a:buNone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Clr>
                <a:srgbClr val="002060"/>
              </a:buClr>
              <a:buSzPct val="120000"/>
              <a:buFontTx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英歐語組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月～翌年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月（一年） 或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月～翌年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月（一學期）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defRPr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9220" name="文字方塊 8">
            <a:extLst>
              <a:ext uri="{FF2B5EF4-FFF2-40B4-BE49-F238E27FC236}">
                <a16:creationId xmlns:a16="http://schemas.microsoft.com/office/drawing/2014/main" id="{438F800D-B7A8-2420-986C-62EE7EAB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1695450"/>
            <a:ext cx="62404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  <a:buSzPct val="120000"/>
              <a:buFontTx/>
              <a:buNone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中文組（一學期）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翌年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月（上學期）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～ 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月（下學期）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dirty="0"/>
          </a:p>
        </p:txBody>
      </p:sp>
      <p:sp>
        <p:nvSpPr>
          <p:cNvPr id="9221" name="矩形 2">
            <a:extLst>
              <a:ext uri="{FF2B5EF4-FFF2-40B4-BE49-F238E27FC236}">
                <a16:creationId xmlns:a16="http://schemas.microsoft.com/office/drawing/2014/main" id="{BED35AB7-03DC-3D22-B50A-30D1D85A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755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實際日期依姊妹校行事曆而定</a:t>
            </a:r>
            <a:endParaRPr lang="en-US" altLang="zh-TW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28752C-4F58-39B8-97A5-C86D5DBD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簡章下載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3A738AA-61D3-3759-ECFF-BDC255431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52861"/>
              </p:ext>
            </p:extLst>
          </p:nvPr>
        </p:nvGraphicFramePr>
        <p:xfrm>
          <a:off x="558800" y="1674813"/>
          <a:ext cx="11066463" cy="475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9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各地區甄選簡章及說明會簡報檔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https://reurl.cc/1bRWNX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2025-2026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年英歐語組甄選公告</a:t>
                      </a:r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>https://reurl.cc/E6dvMg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F8EE28F-1E2D-EE6A-E8C6-F31E50F0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60" y="2862878"/>
            <a:ext cx="3418516" cy="34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0F512E-4CDB-4895-1A43-5B9BA136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5" y="2862878"/>
            <a:ext cx="3418516" cy="34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>
            <a:extLst>
              <a:ext uri="{FF2B5EF4-FFF2-40B4-BE49-F238E27FC236}">
                <a16:creationId xmlns:a16="http://schemas.microsoft.com/office/drawing/2014/main" id="{DEB5C991-850A-2067-CB7F-C71A2CC2D0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我應該報名甄選嗎？</a:t>
            </a:r>
          </a:p>
        </p:txBody>
      </p:sp>
      <p:pic>
        <p:nvPicPr>
          <p:cNvPr id="12291" name="Picture 6" descr="C:\Users\tkustaff\Desktop\1444715902427669.gif">
            <a:extLst>
              <a:ext uri="{FF2B5EF4-FFF2-40B4-BE49-F238E27FC236}">
                <a16:creationId xmlns:a16="http://schemas.microsoft.com/office/drawing/2014/main" id="{B5F7C46E-1C1C-3972-BAE0-79AEE11778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0116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69496-A5DA-868B-FAF4-A5D9C7BB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申請之前，請先想一下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D2663901-71BB-66A1-628F-CAFF9E753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87475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我要去哪個國家？哪個學校？哪個學系？為什麼？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我的家人會支持嗎？（經濟層面、心理層面）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我參加交換計畫的目標是什麼？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我的畢業年限會受影響嗎？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我能夠獨立面對海外留學生活嗎？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我願意配合兩校規定嗎？</a:t>
            </a:r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EAAA5880-291B-3B29-D0A9-4196F33B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0" y="39131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2023</Words>
  <Application>Microsoft Office PowerPoint</Application>
  <PresentationFormat>寬螢幕</PresentationFormat>
  <Paragraphs>256</Paragraphs>
  <Slides>34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Microsoft JhengHei Light</vt:lpstr>
      <vt:lpstr>微軟正黑體</vt:lpstr>
      <vt:lpstr>新細明體</vt:lpstr>
      <vt:lpstr>Arial</vt:lpstr>
      <vt:lpstr>Calibri</vt:lpstr>
      <vt:lpstr>Wingdings</vt:lpstr>
      <vt:lpstr>Diseño predeterminado</vt:lpstr>
      <vt:lpstr>113學年度赴境外姊妹校 交換生留學說明會</vt:lpstr>
      <vt:lpstr>國際處承辦人員</vt:lpstr>
      <vt:lpstr>交換學生是什麼?</vt:lpstr>
      <vt:lpstr>大三出國和交換生有什麼不同?</vt:lpstr>
      <vt:lpstr>甄選組別</vt:lpstr>
      <vt:lpstr>交換期間</vt:lpstr>
      <vt:lpstr>簡章下載</vt:lpstr>
      <vt:lpstr>PowerPoint 簡報</vt:lpstr>
      <vt:lpstr>申請之前，請先想一下…</vt:lpstr>
      <vt:lpstr>PowerPoint 簡報</vt:lpstr>
      <vt:lpstr>申請資格</vt:lpstr>
      <vt:lpstr>申請資格</vt:lpstr>
      <vt:lpstr>學業成績要求</vt:lpstr>
      <vt:lpstr>語言成績要求</vt:lpstr>
      <vt:lpstr>語言成績要求</vt:lpstr>
      <vt:lpstr>語言成績要求</vt:lpstr>
      <vt:lpstr>語言成績要求</vt:lpstr>
      <vt:lpstr>二次申請規定</vt:lpstr>
      <vt:lpstr>PowerPoint 簡報</vt:lpstr>
      <vt:lpstr>申請流程</vt:lpstr>
      <vt:lpstr>申請時間</vt:lpstr>
      <vt:lpstr>申請時間</vt:lpstr>
      <vt:lpstr>申請資料</vt:lpstr>
      <vt:lpstr>申請系統（尚未開放）</vt:lpstr>
      <vt:lpstr>申請系統</vt:lpstr>
      <vt:lpstr>甄選方式</vt:lpstr>
      <vt:lpstr>注意事項</vt:lpstr>
      <vt:lpstr>注意事項</vt:lpstr>
      <vt:lpstr>留學獎學金</vt:lpstr>
      <vt:lpstr>其他出國機會</vt:lpstr>
      <vt:lpstr>常見問題</vt:lpstr>
      <vt:lpstr>常見問題</vt:lpstr>
      <vt:lpstr>PowerPoint 簡報</vt:lpstr>
      <vt:lpstr>國際處2025-2026年赴姊妹校交換生聯合甄選說明會滿意度調查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102學年度赴境外姊妹校交換生留學說明會</dc:title>
  <dc:creator>Dolly Yang</dc:creator>
  <cp:lastModifiedBy>謝文彬</cp:lastModifiedBy>
  <cp:revision>424</cp:revision>
  <cp:lastPrinted>2023-10-16T03:21:14Z</cp:lastPrinted>
  <dcterms:created xsi:type="dcterms:W3CDTF">2013-10-31T13:40:11Z</dcterms:created>
  <dcterms:modified xsi:type="dcterms:W3CDTF">2025-05-15T02:44:44Z</dcterms:modified>
</cp:coreProperties>
</file>